
<file path=[Content_Types].xml><?xml version="1.0" encoding="utf-8"?>
<Types xmlns="http://schemas.openxmlformats.org/package/2006/content-types">
  <Default Extension="fntdata" ContentType="application/x-fontdata"/>
  <Default Extension="glb" ContentType="model/gltf.binary"/>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2" r:id="rId7"/>
    <p:sldId id="261"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6"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Georgia" panose="02040502050405020303" pitchFamily="18" charset="0"/>
      <p:regular r:id="rId27"/>
      <p:bold r:id="rId28"/>
      <p:italic r:id="rId29"/>
      <p:boldItalic r:id="rId30"/>
    </p:embeddedFont>
    <p:embeddedFont>
      <p:font typeface="Lato" panose="020F0502020204030203" pitchFamily="34" charset="77"/>
      <p:regular r:id="rId31"/>
      <p:bold r:id="rId32"/>
      <p:italic r:id="rId33"/>
      <p:boldItalic r:id="rId34"/>
    </p:embeddedFont>
    <p:embeddedFont>
      <p:font typeface="Open Sans" panose="020B0606030504020204" pitchFamily="34" charset="0"/>
      <p:regular r:id="rId35"/>
      <p:bold r:id="rId36"/>
      <p:italic r:id="rId37"/>
      <p:boldItalic r:id="rId38"/>
    </p:embeddedFon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5033C45-74DA-4E2D-95EA-07660D8F16E6}">
  <a:tblStyle styleId="{E5033C45-74DA-4E2D-95EA-07660D8F16E6}" styleName="Table_0">
    <a:wholeTbl>
      <a:tcTxStyle b="off" i="off">
        <a:font>
          <a:latin typeface="Calibri"/>
          <a:ea typeface="Calibri"/>
          <a:cs typeface="Calibri"/>
        </a:font>
        <a:schemeClr val="dk1"/>
      </a:tcTxStyle>
      <a:tcStyle>
        <a:tcBdr>
          <a:left>
            <a:ln w="12700" cap="flat" cmpd="sng">
              <a:solidFill>
                <a:schemeClr val="accent1"/>
              </a:solidFill>
              <a:prstDash val="solid"/>
              <a:round/>
              <a:headEnd type="none" w="sm" len="sm"/>
              <a:tailEnd type="none" w="sm" len="sm"/>
            </a:ln>
          </a:left>
          <a:right>
            <a:ln w="12700" cap="flat" cmpd="sng">
              <a:solidFill>
                <a:schemeClr val="accent1"/>
              </a:solidFill>
              <a:prstDash val="solid"/>
              <a:round/>
              <a:headEnd type="none" w="sm" len="sm"/>
              <a:tailEnd type="none" w="sm" len="sm"/>
            </a:ln>
          </a:right>
          <a:top>
            <a:ln w="12700" cap="flat" cmpd="sng">
              <a:solidFill>
                <a:schemeClr val="accent1"/>
              </a:solidFill>
              <a:prstDash val="solid"/>
              <a:round/>
              <a:headEnd type="none" w="sm" len="sm"/>
              <a:tailEnd type="none" w="sm" len="sm"/>
            </a:ln>
          </a:top>
          <a:bottom>
            <a:ln w="12700" cap="flat" cmpd="sng">
              <a:solidFill>
                <a:schemeClr val="accent1"/>
              </a:solidFill>
              <a:prstDash val="solid"/>
              <a:round/>
              <a:headEnd type="none" w="sm" len="sm"/>
              <a:tailEnd type="none" w="sm" len="sm"/>
            </a:ln>
          </a:bottom>
          <a:insideH>
            <a:ln w="12700" cap="flat" cmpd="sng">
              <a:solidFill>
                <a:schemeClr val="accent1"/>
              </a:solidFill>
              <a:prstDash val="solid"/>
              <a:round/>
              <a:headEnd type="none" w="sm" len="sm"/>
              <a:tailEnd type="none" w="sm" len="sm"/>
            </a:ln>
          </a:insideH>
          <a:insideV>
            <a:ln w="12700" cap="flat" cmpd="sng">
              <a:solidFill>
                <a:schemeClr val="accent1"/>
              </a:solidFill>
              <a:prstDash val="solid"/>
              <a:round/>
              <a:headEnd type="none" w="sm" len="sm"/>
              <a:tailEnd type="none" w="sm" len="sm"/>
            </a:ln>
          </a:insideV>
        </a:tcBdr>
        <a:fill>
          <a:solidFill>
            <a:srgbClr val="F4F5E7"/>
          </a:solidFill>
        </a:fill>
      </a:tcStyle>
    </a:wholeTbl>
    <a:band1H>
      <a:tcTxStyle/>
      <a:tcStyle>
        <a:tcBdr/>
        <a:fill>
          <a:solidFill>
            <a:srgbClr val="E9EBCB"/>
          </a:solidFill>
        </a:fill>
      </a:tcStyle>
    </a:band1H>
    <a:band2H>
      <a:tcTxStyle/>
      <a:tcStyle>
        <a:tcBdr/>
      </a:tcStyle>
    </a:band2H>
    <a:band1V>
      <a:tcTxStyle/>
      <a:tcStyle>
        <a:tcBdr/>
        <a:fill>
          <a:solidFill>
            <a:srgbClr val="E9EBCB"/>
          </a:solidFill>
        </a:fill>
      </a:tcStyle>
    </a:band1V>
    <a:band2V>
      <a:tcTxStyle/>
      <a:tcStyle>
        <a:tcBdr/>
      </a:tcStyle>
    </a:band2V>
    <a:lastCol>
      <a:tcTxStyle b="on" i="off"/>
      <a:tcStyle>
        <a:tcBdr/>
      </a:tcStyle>
    </a:lastCol>
    <a:firstCol>
      <a:tcTxStyle b="on" i="off"/>
      <a:tcStyle>
        <a:tcBdr/>
      </a:tcStyle>
    </a:firstCol>
    <a:lastRow>
      <a:tcTxStyle b="on" i="off"/>
      <a:tcStyle>
        <a:tcBdr>
          <a:top>
            <a:ln w="25400" cap="flat" cmpd="sng">
              <a:solidFill>
                <a:schemeClr val="accent1"/>
              </a:solidFill>
              <a:prstDash val="solid"/>
              <a:round/>
              <a:headEnd type="none" w="sm" len="sm"/>
              <a:tailEnd type="none" w="sm" len="sm"/>
            </a:ln>
          </a:top>
        </a:tcBdr>
        <a:fill>
          <a:solidFill>
            <a:srgbClr val="F4F5E7"/>
          </a:solidFill>
        </a:fill>
      </a:tcStyle>
    </a:lastRow>
    <a:seCell>
      <a:tcTxStyle/>
      <a:tcStyle>
        <a:tcBdr/>
      </a:tcStyle>
    </a:seCell>
    <a:swCell>
      <a:tcTxStyle/>
      <a:tcStyle>
        <a:tcBdr/>
      </a:tcStyle>
    </a:swCell>
    <a:firstRow>
      <a:tcTxStyle b="on" i="off"/>
      <a:tcStyle>
        <a:tcBdr/>
        <a:fill>
          <a:solidFill>
            <a:srgbClr val="F4F5E7"/>
          </a:solidFill>
        </a:fill>
      </a:tcStyle>
    </a:firstRow>
    <a:neCell>
      <a:tcTxStyle/>
      <a:tcStyle>
        <a:tcBdr/>
      </a:tcStyle>
    </a:neCell>
    <a:nwCell>
      <a:tcTxStyle/>
      <a:tcStyle>
        <a:tcBdr/>
      </a:tcStyle>
    </a:nwCell>
  </a:tblStyle>
  <a:tblStyle styleId="{354F72D6-D780-40F4-8851-57ED83F1D36F}"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81"/>
    <p:restoredTop sz="94694"/>
  </p:normalViewPr>
  <p:slideViewPr>
    <p:cSldViewPr snapToGrid="0" snapToObjects="1">
      <p:cViewPr varScale="1">
        <p:scale>
          <a:sx n="121" d="100"/>
          <a:sy n="121" d="100"/>
        </p:scale>
        <p:origin x="84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8" name="Google Shape;29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ac4ad6bf8c_1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3" name="Google Shape;313;gac4ad6bf8c_1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ac4ad6bf8c_1_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3" name="Google Shape;343;gac4ad6bf8c_1_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ac4ad6bf8c_1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2" name="Google Shape;392;gac4ad6bf8c_1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ac4ad6bf8c_1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5" name="Google Shape;405;gac4ad6bf8c_1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ac4ad6bf8c_1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a:solidFill>
                  <a:srgbClr val="292929"/>
                </a:solidFill>
                <a:highlight>
                  <a:srgbClr val="FFFFFF"/>
                </a:highlight>
                <a:latin typeface="Georgia"/>
                <a:ea typeface="Georgia"/>
                <a:cs typeface="Georgia"/>
                <a:sym typeface="Georgia"/>
              </a:rPr>
              <a:t>The CodePipeline starts with a GitHub repo. It automatically creates a trigger action for any commits to the GitHub repository, so that you don’t have to automatically trigger the pipeline release.</a:t>
            </a:r>
            <a:endParaRPr/>
          </a:p>
        </p:txBody>
      </p:sp>
      <p:sp>
        <p:nvSpPr>
          <p:cNvPr id="417" name="Google Shape;417;gac4ad6bf8c_1_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ac4ad6bf8c_1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a:solidFill>
                  <a:srgbClr val="16191F"/>
                </a:solidFill>
                <a:highlight>
                  <a:srgbClr val="FFFFFF"/>
                </a:highlight>
                <a:latin typeface="Roboto"/>
                <a:ea typeface="Roboto"/>
                <a:cs typeface="Roboto"/>
                <a:sym typeface="Roboto"/>
              </a:rPr>
              <a:t>Amazon DynamoDB is a fully managed NoSQL database service that provides fast and predictable performance with seamless scalability. DynamoDB automatically spreads the data and traffic for the table over a sufficient number of servers to handle the request capacity specified by the customer and the amount of data stored, while maintaining consistent and fast performance.</a:t>
            </a:r>
            <a:endParaRPr/>
          </a:p>
        </p:txBody>
      </p:sp>
      <p:sp>
        <p:nvSpPr>
          <p:cNvPr id="429" name="Google Shape;429;gac4ad6bf8c_1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ac4ad6bf8c_1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2" name="Google Shape;442;gac4ad6bf8c_1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ac4ad6bf8c_1_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ac4ad6bf8c_1_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ac4ad6bf8c_1_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3" name="Google Shape;463;gac4ad6bf8c_1_5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ac4ad6bf8c_9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ac4ad6bf8c_9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3" name="Google Shape;213;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ac4ad6bf8c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9" name="Google Shape;229;gac4ad6bf8c_5_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ac4ad6bf8c_1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4" name="Google Shape;264;gac4ad6bf8c_1_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ac32fe28d7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ac32fe28d7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8" name="Google Shape;27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ac4ad6bf8c_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ac4ad6bf8c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B8C8E"/>
              </a:buClr>
              <a:buSzPts val="2400"/>
              <a:buNone/>
              <a:defRPr sz="2400">
                <a:solidFill>
                  <a:srgbClr val="8B8C8E"/>
                </a:solidFill>
              </a:defRPr>
            </a:lvl1pPr>
            <a:lvl2pPr marL="914400" lvl="1" indent="-228600" algn="l">
              <a:lnSpc>
                <a:spcPct val="90000"/>
              </a:lnSpc>
              <a:spcBef>
                <a:spcPts val="500"/>
              </a:spcBef>
              <a:spcAft>
                <a:spcPts val="0"/>
              </a:spcAft>
              <a:buClr>
                <a:srgbClr val="8B8C8E"/>
              </a:buClr>
              <a:buSzPts val="2000"/>
              <a:buNone/>
              <a:defRPr sz="2000">
                <a:solidFill>
                  <a:srgbClr val="8B8C8E"/>
                </a:solidFill>
              </a:defRPr>
            </a:lvl2pPr>
            <a:lvl3pPr marL="1371600" lvl="2" indent="-228600" algn="l">
              <a:lnSpc>
                <a:spcPct val="90000"/>
              </a:lnSpc>
              <a:spcBef>
                <a:spcPts val="500"/>
              </a:spcBef>
              <a:spcAft>
                <a:spcPts val="0"/>
              </a:spcAft>
              <a:buClr>
                <a:srgbClr val="8B8C8E"/>
              </a:buClr>
              <a:buSzPts val="1800"/>
              <a:buNone/>
              <a:defRPr sz="1800">
                <a:solidFill>
                  <a:srgbClr val="8B8C8E"/>
                </a:solidFill>
              </a:defRPr>
            </a:lvl3pPr>
            <a:lvl4pPr marL="1828800" lvl="3" indent="-228600" algn="l">
              <a:lnSpc>
                <a:spcPct val="90000"/>
              </a:lnSpc>
              <a:spcBef>
                <a:spcPts val="500"/>
              </a:spcBef>
              <a:spcAft>
                <a:spcPts val="0"/>
              </a:spcAft>
              <a:buClr>
                <a:srgbClr val="8B8C8E"/>
              </a:buClr>
              <a:buSzPts val="1600"/>
              <a:buNone/>
              <a:defRPr sz="1600">
                <a:solidFill>
                  <a:srgbClr val="8B8C8E"/>
                </a:solidFill>
              </a:defRPr>
            </a:lvl4pPr>
            <a:lvl5pPr marL="2286000" lvl="4" indent="-228600" algn="l">
              <a:lnSpc>
                <a:spcPct val="90000"/>
              </a:lnSpc>
              <a:spcBef>
                <a:spcPts val="500"/>
              </a:spcBef>
              <a:spcAft>
                <a:spcPts val="0"/>
              </a:spcAft>
              <a:buClr>
                <a:srgbClr val="8B8C8E"/>
              </a:buClr>
              <a:buSzPts val="1600"/>
              <a:buNone/>
              <a:defRPr sz="1600">
                <a:solidFill>
                  <a:srgbClr val="8B8C8E"/>
                </a:solidFill>
              </a:defRPr>
            </a:lvl5pPr>
            <a:lvl6pPr marL="2743200" lvl="5" indent="-228600" algn="l">
              <a:lnSpc>
                <a:spcPct val="90000"/>
              </a:lnSpc>
              <a:spcBef>
                <a:spcPts val="500"/>
              </a:spcBef>
              <a:spcAft>
                <a:spcPts val="0"/>
              </a:spcAft>
              <a:buClr>
                <a:srgbClr val="8B8C8E"/>
              </a:buClr>
              <a:buSzPts val="1600"/>
              <a:buNone/>
              <a:defRPr sz="1600">
                <a:solidFill>
                  <a:srgbClr val="8B8C8E"/>
                </a:solidFill>
              </a:defRPr>
            </a:lvl6pPr>
            <a:lvl7pPr marL="3200400" lvl="6" indent="-228600" algn="l">
              <a:lnSpc>
                <a:spcPct val="90000"/>
              </a:lnSpc>
              <a:spcBef>
                <a:spcPts val="500"/>
              </a:spcBef>
              <a:spcAft>
                <a:spcPts val="0"/>
              </a:spcAft>
              <a:buClr>
                <a:srgbClr val="8B8C8E"/>
              </a:buClr>
              <a:buSzPts val="1600"/>
              <a:buNone/>
              <a:defRPr sz="1600">
                <a:solidFill>
                  <a:srgbClr val="8B8C8E"/>
                </a:solidFill>
              </a:defRPr>
            </a:lvl7pPr>
            <a:lvl8pPr marL="3657600" lvl="7" indent="-228600" algn="l">
              <a:lnSpc>
                <a:spcPct val="90000"/>
              </a:lnSpc>
              <a:spcBef>
                <a:spcPts val="500"/>
              </a:spcBef>
              <a:spcAft>
                <a:spcPts val="0"/>
              </a:spcAft>
              <a:buClr>
                <a:srgbClr val="8B8C8E"/>
              </a:buClr>
              <a:buSzPts val="1600"/>
              <a:buNone/>
              <a:defRPr sz="1600">
                <a:solidFill>
                  <a:srgbClr val="8B8C8E"/>
                </a:solidFill>
              </a:defRPr>
            </a:lvl8pPr>
            <a:lvl9pPr marL="4114800" lvl="8" indent="-228600" algn="l">
              <a:lnSpc>
                <a:spcPct val="90000"/>
              </a:lnSpc>
              <a:spcBef>
                <a:spcPts val="500"/>
              </a:spcBef>
              <a:spcAft>
                <a:spcPts val="0"/>
              </a:spcAft>
              <a:buClr>
                <a:srgbClr val="8B8C8E"/>
              </a:buClr>
              <a:buSzPts val="1600"/>
              <a:buNone/>
              <a:defRPr sz="1600">
                <a:solidFill>
                  <a:srgbClr val="8B8C8E"/>
                </a:solidFill>
              </a:defRPr>
            </a:lvl9pPr>
          </a:lstStyle>
          <a:p>
            <a:endParaRPr/>
          </a:p>
        </p:txBody>
      </p:sp>
      <p:sp>
        <p:nvSpPr>
          <p:cNvPr id="30" name="Google Shape;30;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B8C8E"/>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B8C8E"/>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B8C8E"/>
                </a:solidFill>
                <a:latin typeface="Calibri"/>
                <a:ea typeface="Calibri"/>
                <a:cs typeface="Calibri"/>
                <a:sym typeface="Calibri"/>
              </a:defRPr>
            </a:lvl1pPr>
            <a:lvl2pPr marL="0" marR="0" lvl="1" indent="0" algn="r" rtl="0">
              <a:spcBef>
                <a:spcPts val="0"/>
              </a:spcBef>
              <a:buNone/>
              <a:defRPr sz="1200" b="0" i="0" u="none" strike="noStrike" cap="none">
                <a:solidFill>
                  <a:srgbClr val="8B8C8E"/>
                </a:solidFill>
                <a:latin typeface="Calibri"/>
                <a:ea typeface="Calibri"/>
                <a:cs typeface="Calibri"/>
                <a:sym typeface="Calibri"/>
              </a:defRPr>
            </a:lvl2pPr>
            <a:lvl3pPr marL="0" marR="0" lvl="2" indent="0" algn="r" rtl="0">
              <a:spcBef>
                <a:spcPts val="0"/>
              </a:spcBef>
              <a:buNone/>
              <a:defRPr sz="1200" b="0" i="0" u="none" strike="noStrike" cap="none">
                <a:solidFill>
                  <a:srgbClr val="8B8C8E"/>
                </a:solidFill>
                <a:latin typeface="Calibri"/>
                <a:ea typeface="Calibri"/>
                <a:cs typeface="Calibri"/>
                <a:sym typeface="Calibri"/>
              </a:defRPr>
            </a:lvl3pPr>
            <a:lvl4pPr marL="0" marR="0" lvl="3" indent="0" algn="r" rtl="0">
              <a:spcBef>
                <a:spcPts val="0"/>
              </a:spcBef>
              <a:buNone/>
              <a:defRPr sz="1200" b="0" i="0" u="none" strike="noStrike" cap="none">
                <a:solidFill>
                  <a:srgbClr val="8B8C8E"/>
                </a:solidFill>
                <a:latin typeface="Calibri"/>
                <a:ea typeface="Calibri"/>
                <a:cs typeface="Calibri"/>
                <a:sym typeface="Calibri"/>
              </a:defRPr>
            </a:lvl4pPr>
            <a:lvl5pPr marL="0" marR="0" lvl="4" indent="0" algn="r" rtl="0">
              <a:spcBef>
                <a:spcPts val="0"/>
              </a:spcBef>
              <a:buNone/>
              <a:defRPr sz="1200" b="0" i="0" u="none" strike="noStrike" cap="none">
                <a:solidFill>
                  <a:srgbClr val="8B8C8E"/>
                </a:solidFill>
                <a:latin typeface="Calibri"/>
                <a:ea typeface="Calibri"/>
                <a:cs typeface="Calibri"/>
                <a:sym typeface="Calibri"/>
              </a:defRPr>
            </a:lvl5pPr>
            <a:lvl6pPr marL="0" marR="0" lvl="5" indent="0" algn="r" rtl="0">
              <a:spcBef>
                <a:spcPts val="0"/>
              </a:spcBef>
              <a:buNone/>
              <a:defRPr sz="1200" b="0" i="0" u="none" strike="noStrike" cap="none">
                <a:solidFill>
                  <a:srgbClr val="8B8C8E"/>
                </a:solidFill>
                <a:latin typeface="Calibri"/>
                <a:ea typeface="Calibri"/>
                <a:cs typeface="Calibri"/>
                <a:sym typeface="Calibri"/>
              </a:defRPr>
            </a:lvl6pPr>
            <a:lvl7pPr marL="0" marR="0" lvl="6" indent="0" algn="r" rtl="0">
              <a:spcBef>
                <a:spcPts val="0"/>
              </a:spcBef>
              <a:buNone/>
              <a:defRPr sz="1200" b="0" i="0" u="none" strike="noStrike" cap="none">
                <a:solidFill>
                  <a:srgbClr val="8B8C8E"/>
                </a:solidFill>
                <a:latin typeface="Calibri"/>
                <a:ea typeface="Calibri"/>
                <a:cs typeface="Calibri"/>
                <a:sym typeface="Calibri"/>
              </a:defRPr>
            </a:lvl7pPr>
            <a:lvl8pPr marL="0" marR="0" lvl="7" indent="0" algn="r" rtl="0">
              <a:spcBef>
                <a:spcPts val="0"/>
              </a:spcBef>
              <a:buNone/>
              <a:defRPr sz="1200" b="0" i="0" u="none" strike="noStrike" cap="none">
                <a:solidFill>
                  <a:srgbClr val="8B8C8E"/>
                </a:solidFill>
                <a:latin typeface="Calibri"/>
                <a:ea typeface="Calibri"/>
                <a:cs typeface="Calibri"/>
                <a:sym typeface="Calibri"/>
              </a:defRPr>
            </a:lvl8pPr>
            <a:lvl9pPr marL="0" marR="0" lvl="8" indent="0" algn="r" rtl="0">
              <a:spcBef>
                <a:spcPts val="0"/>
              </a:spcBef>
              <a:buNone/>
              <a:defRPr sz="1200" b="0" i="0" u="none" strike="noStrike" cap="none">
                <a:solidFill>
                  <a:srgbClr val="8B8C8E"/>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17/06/relationships/model3d" Target="../media/model3d1.glb"/></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hyperlink" Target="https://aws.amazon.com/devops/continuous-delivery/"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hyperlink" Target="http://bushub-env-1.eba-xrmbb6qp.us-east-1.elasticbeanstalk.com/"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p:nvPr/>
        </p:nvSpPr>
        <p:spPr>
          <a:xfrm>
            <a:off x="4484077" y="0"/>
            <a:ext cx="7707923" cy="6858000"/>
          </a:xfrm>
          <a:prstGeom prst="rect">
            <a:avLst/>
          </a:prstGeom>
          <a:solidFill>
            <a:srgbClr val="F0FF04">
              <a:alpha val="57647"/>
            </a:srgbClr>
          </a:solidFill>
          <a:ln w="12700" cap="flat" cmpd="sng">
            <a:solidFill>
              <a:srgbClr val="FCFD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85" name="Google Shape;85;p13" descr="A picture containing logo&#10;&#10;Description automatically generated"/>
          <p:cNvPicPr preferRelativeResize="0"/>
          <p:nvPr/>
        </p:nvPicPr>
        <p:blipFill rotWithShape="1">
          <a:blip r:embed="rId3">
            <a:alphaModFix/>
          </a:blip>
          <a:srcRect/>
          <a:stretch/>
        </p:blipFill>
        <p:spPr>
          <a:xfrm>
            <a:off x="1804377" y="1025384"/>
            <a:ext cx="5359400" cy="2489200"/>
          </a:xfrm>
          <a:prstGeom prst="rect">
            <a:avLst/>
          </a:prstGeom>
          <a:noFill/>
          <a:ln>
            <a:noFill/>
          </a:ln>
        </p:spPr>
      </p:pic>
      <p:sp>
        <p:nvSpPr>
          <p:cNvPr id="86" name="Google Shape;86;p13"/>
          <p:cNvSpPr/>
          <p:nvPr/>
        </p:nvSpPr>
        <p:spPr>
          <a:xfrm>
            <a:off x="3606613" y="3678562"/>
            <a:ext cx="1754928" cy="85584"/>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87" name="Google Shape;87;p13"/>
          <p:cNvSpPr txBox="1"/>
          <p:nvPr/>
        </p:nvSpPr>
        <p:spPr>
          <a:xfrm>
            <a:off x="3606613" y="4170629"/>
            <a:ext cx="2168769" cy="2031325"/>
          </a:xfrm>
          <a:prstGeom prst="rect">
            <a:avLst/>
          </a:prstGeom>
          <a:gradFill>
            <a:gsLst>
              <a:gs pos="0">
                <a:srgbClr val="FCFDF1"/>
              </a:gs>
              <a:gs pos="95000">
                <a:schemeClr val="lt1"/>
              </a:gs>
              <a:gs pos="100000">
                <a:srgbClr val="F2F2F2"/>
              </a:gs>
            </a:gsLst>
            <a:lin ang="0" scaled="0"/>
          </a:gra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0" i="0" u="none" strike="noStrike" cap="none">
                <a:solidFill>
                  <a:schemeClr val="dk1"/>
                </a:solidFill>
                <a:latin typeface="Calibri"/>
                <a:ea typeface="Calibri"/>
                <a:cs typeface="Calibri"/>
                <a:sym typeface="Calibri"/>
              </a:rPr>
              <a:t>Group 2 </a:t>
            </a:r>
            <a:endParaRPr/>
          </a:p>
          <a:p>
            <a:pPr marL="0" marR="0" lvl="0" indent="0" algn="ctr" rtl="0">
              <a:spcBef>
                <a:spcPts val="0"/>
              </a:spcBef>
              <a:spcAft>
                <a:spcPts val="0"/>
              </a:spcAft>
              <a:buNone/>
            </a:pPr>
            <a:r>
              <a:rPr lang="en-US" sz="1800" b="0" i="0" u="none" strike="noStrike" cap="none">
                <a:solidFill>
                  <a:schemeClr val="dk1"/>
                </a:solidFill>
                <a:latin typeface="Calibri"/>
                <a:ea typeface="Calibri"/>
                <a:cs typeface="Calibri"/>
                <a:sym typeface="Calibri"/>
              </a:rPr>
              <a:t>Juilee Salunkhe</a:t>
            </a:r>
            <a:endParaRPr/>
          </a:p>
          <a:p>
            <a:pPr marL="0" marR="0" lvl="0" indent="0" algn="ctr" rtl="0">
              <a:spcBef>
                <a:spcPts val="0"/>
              </a:spcBef>
              <a:spcAft>
                <a:spcPts val="0"/>
              </a:spcAft>
              <a:buNone/>
            </a:pPr>
            <a:r>
              <a:rPr lang="en-US" sz="1800" b="0" i="0" u="none" strike="noStrike" cap="none">
                <a:solidFill>
                  <a:schemeClr val="dk1"/>
                </a:solidFill>
                <a:latin typeface="Calibri"/>
                <a:ea typeface="Calibri"/>
                <a:cs typeface="Calibri"/>
                <a:sym typeface="Calibri"/>
              </a:rPr>
              <a:t>Pranav Radhakrishna</a:t>
            </a:r>
            <a:endParaRPr/>
          </a:p>
          <a:p>
            <a:pPr marL="0" marR="0" lvl="0" indent="0" algn="ctr" rtl="0">
              <a:spcBef>
                <a:spcPts val="0"/>
              </a:spcBef>
              <a:spcAft>
                <a:spcPts val="0"/>
              </a:spcAft>
              <a:buNone/>
            </a:pPr>
            <a:r>
              <a:rPr lang="en-US" sz="1800" b="0" i="0" u="none" strike="noStrike" cap="none">
                <a:solidFill>
                  <a:schemeClr val="dk1"/>
                </a:solidFill>
                <a:latin typeface="Calibri"/>
                <a:ea typeface="Calibri"/>
                <a:cs typeface="Calibri"/>
                <a:sym typeface="Calibri"/>
              </a:rPr>
              <a:t>Akshay Bhala</a:t>
            </a:r>
            <a:endParaRPr/>
          </a:p>
          <a:p>
            <a:pPr marL="0" marR="0" lvl="0" indent="0" algn="ctr" rtl="0">
              <a:spcBef>
                <a:spcPts val="0"/>
              </a:spcBef>
              <a:spcAft>
                <a:spcPts val="0"/>
              </a:spcAft>
              <a:buNone/>
            </a:pPr>
            <a:r>
              <a:rPr lang="en-US" sz="1800" b="0" i="0" u="none" strike="noStrike" cap="none">
                <a:solidFill>
                  <a:schemeClr val="dk1"/>
                </a:solidFill>
                <a:latin typeface="Calibri"/>
                <a:ea typeface="Calibri"/>
                <a:cs typeface="Calibri"/>
                <a:sym typeface="Calibri"/>
              </a:rPr>
              <a:t>Nishit Nakhrani</a:t>
            </a:r>
            <a:endParaRPr sz="1800" b="0" i="0" u="none" strike="noStrike" cap="none">
              <a:solidFill>
                <a:schemeClr val="dk1"/>
              </a:solidFill>
              <a:latin typeface="Calibri"/>
              <a:ea typeface="Calibri"/>
              <a:cs typeface="Calibri"/>
              <a:sym typeface="Calibri"/>
            </a:endParaRPr>
          </a:p>
          <a:p>
            <a:pPr marL="0" marR="0" lvl="0" indent="0" algn="ctr" rtl="0">
              <a:spcBef>
                <a:spcPts val="0"/>
              </a:spcBef>
              <a:spcAft>
                <a:spcPts val="0"/>
              </a:spcAft>
              <a:buNone/>
            </a:pPr>
            <a:r>
              <a:rPr lang="en-US" sz="1800" b="0" i="0" u="none" strike="noStrike" cap="none">
                <a:solidFill>
                  <a:schemeClr val="dk1"/>
                </a:solidFill>
                <a:latin typeface="Calibri"/>
                <a:ea typeface="Calibri"/>
                <a:cs typeface="Calibri"/>
                <a:sym typeface="Calibri"/>
              </a:rPr>
              <a:t>Krupal Vora</a:t>
            </a:r>
            <a:endParaRPr/>
          </a:p>
          <a:p>
            <a:pPr marL="0" marR="0" lvl="0" indent="0" algn="ctr" rtl="0">
              <a:spcBef>
                <a:spcPts val="0"/>
              </a:spcBef>
              <a:spcAft>
                <a:spcPts val="0"/>
              </a:spcAft>
              <a:buNone/>
            </a:pPr>
            <a:r>
              <a:rPr lang="en-US" sz="1800" b="0" i="0" u="none" strike="noStrike" cap="none">
                <a:solidFill>
                  <a:schemeClr val="dk1"/>
                </a:solidFill>
                <a:latin typeface="Calibri"/>
                <a:ea typeface="Calibri"/>
                <a:cs typeface="Calibri"/>
                <a:sym typeface="Calibri"/>
              </a:rPr>
              <a:t>Prankur Garg</a:t>
            </a:r>
            <a:endParaRPr/>
          </a:p>
        </p:txBody>
      </p:sp>
      <mc:AlternateContent xmlns:mc="http://schemas.openxmlformats.org/markup-compatibility/2006">
        <mc:Choice xmlns:am3d="http://schemas.microsoft.com/office/drawing/2017/model3d" Requires="am3d">
          <p:graphicFrame>
            <p:nvGraphicFramePr>
              <p:cNvPr id="2" name="3D Model 1" descr="Public Bus">
                <a:extLst>
                  <a:ext uri="{FF2B5EF4-FFF2-40B4-BE49-F238E27FC236}">
                    <a16:creationId xmlns:a16="http://schemas.microsoft.com/office/drawing/2014/main" id="{C90F1339-3736-3C4E-A646-061123F4BD1D}"/>
                  </a:ext>
                </a:extLst>
              </p:cNvPr>
              <p:cNvGraphicFramePr>
                <a:graphicFrameLocks noChangeAspect="1"/>
              </p:cNvGraphicFramePr>
              <p:nvPr>
                <p:extLst>
                  <p:ext uri="{D42A27DB-BD31-4B8C-83A1-F6EECF244321}">
                    <p14:modId xmlns:p14="http://schemas.microsoft.com/office/powerpoint/2010/main" val="1475344186"/>
                  </p:ext>
                </p:extLst>
              </p:nvPr>
            </p:nvGraphicFramePr>
            <p:xfrm>
              <a:off x="8763856" y="945222"/>
              <a:ext cx="2320537" cy="2569362"/>
            </p:xfrm>
            <a:graphic>
              <a:graphicData uri="http://schemas.microsoft.com/office/drawing/2017/model3d">
                <am3d:model3d r:embed="rId4">
                  <am3d:spPr>
                    <a:xfrm>
                      <a:off x="0" y="0"/>
                      <a:ext cx="2320537" cy="2569362"/>
                    </a:xfrm>
                    <a:prstGeom prst="rect">
                      <a:avLst/>
                    </a:prstGeom>
                  </am3d:spPr>
                  <am3d:camera>
                    <am3d:pos x="0" y="0" z="51119037"/>
                    <am3d:up dx="0" dy="36000000" dz="0"/>
                    <am3d:lookAt x="0" y="0" z="0"/>
                    <am3d:perspective fov="2700000"/>
                  </am3d:camera>
                  <am3d:trans>
                    <am3d:meterPerModelUnit n="149750" d="1000000"/>
                    <am3d:preTrans dx="0" dy="-5693451" dz="0"/>
                    <am3d:scale>
                      <am3d:sx n="1000000" d="1000000"/>
                      <am3d:sy n="1000000" d="1000000"/>
                      <am3d:sz n="1000000" d="1000000"/>
                    </am3d:scale>
                    <am3d:rot/>
                    <am3d:postTrans dx="0" dy="0" dz="0"/>
                  </am3d:trans>
                  <am3d:raster rName="Office3DRenderer" rVer="16.0.8326">
                    <am3d:blip r:embed="rId5"/>
                  </am3d:raster>
                  <am3d:objViewport viewportSz="621074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Public Bus">
                <a:extLst>
                  <a:ext uri="{FF2B5EF4-FFF2-40B4-BE49-F238E27FC236}">
                    <a16:creationId xmlns:a16="http://schemas.microsoft.com/office/drawing/2014/main" id="{C90F1339-3736-3C4E-A646-061123F4BD1D}"/>
                  </a:ext>
                </a:extLst>
              </p:cNvPr>
              <p:cNvPicPr>
                <a:picLocks noGrp="1" noRot="1" noChangeAspect="1" noMove="1" noResize="1" noEditPoints="1" noAdjustHandles="1" noChangeArrowheads="1" noChangeShapeType="1" noCrop="1"/>
              </p:cNvPicPr>
              <p:nvPr/>
            </p:nvPicPr>
            <p:blipFill>
              <a:blip r:embed="rId5"/>
              <a:stretch>
                <a:fillRect/>
              </a:stretch>
            </p:blipFill>
            <p:spPr>
              <a:xfrm>
                <a:off x="8763856" y="945222"/>
                <a:ext cx="2320537" cy="2569362"/>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repeatCount="indefinite" fill="hold" nodeType="withEffect">
                                  <p:stCondLst>
                                    <p:cond delay="0"/>
                                  </p:stCondLst>
                                  <p:endCondLst>
                                    <p:cond evt="onNext" delay="0">
                                      <p:tgtEl>
                                        <p:sldTgt/>
                                      </p:tgtEl>
                                    </p:cond>
                                  </p:end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fltVal val="0"/>
                                          </p:val>
                                        </p:tav>
                                        <p:tav tm="100000">
                                          <p:val>
                                            <p:strVal val="#ppt_w"/>
                                          </p:val>
                                        </p:tav>
                                      </p:tavLst>
                                    </p:anim>
                                    <p:anim calcmode="lin" valueType="num">
                                      <p:cBhvr>
                                        <p:cTn id="8" dur="3000" fill="hold"/>
                                        <p:tgtEl>
                                          <p:spTgt spid="2"/>
                                        </p:tgtEl>
                                        <p:attrNameLst>
                                          <p:attrName>ppt_h</p:attrName>
                                        </p:attrNameLst>
                                      </p:cBhvr>
                                      <p:tavLst>
                                        <p:tav tm="0">
                                          <p:val>
                                            <p:fltVal val="0"/>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2"/>
          <p:cNvSpPr/>
          <p:nvPr/>
        </p:nvSpPr>
        <p:spPr>
          <a:xfrm>
            <a:off x="11512283" y="243039"/>
            <a:ext cx="451117" cy="45111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1800" b="0" i="0" u="none" strike="noStrike" cap="none" dirty="0">
                <a:solidFill>
                  <a:srgbClr val="FFFFFF"/>
                </a:solidFill>
                <a:latin typeface="Arial"/>
                <a:ea typeface="Arial"/>
                <a:cs typeface="Arial"/>
                <a:sym typeface="Arial"/>
              </a:rPr>
              <a:t>9</a:t>
            </a:r>
            <a:endParaRPr sz="1800" b="0" i="0" u="none" strike="noStrike" cap="none" dirty="0">
              <a:solidFill>
                <a:srgbClr val="FFFFFF"/>
              </a:solidFill>
              <a:latin typeface="Arial"/>
              <a:ea typeface="Arial"/>
              <a:cs typeface="Arial"/>
              <a:sym typeface="Arial"/>
            </a:endParaRPr>
          </a:p>
        </p:txBody>
      </p:sp>
      <p:sp>
        <p:nvSpPr>
          <p:cNvPr id="301" name="Google Shape;301;p22"/>
          <p:cNvSpPr txBox="1"/>
          <p:nvPr/>
        </p:nvSpPr>
        <p:spPr>
          <a:xfrm>
            <a:off x="567816" y="352355"/>
            <a:ext cx="10764138" cy="86177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b="0" i="0" u="none" strike="noStrike" cap="none">
                <a:solidFill>
                  <a:schemeClr val="dk1"/>
                </a:solidFill>
                <a:latin typeface="Arial"/>
                <a:ea typeface="Arial"/>
                <a:cs typeface="Arial"/>
                <a:sym typeface="Arial"/>
              </a:rPr>
              <a:t>Revenue Model</a:t>
            </a:r>
            <a:endParaRPr sz="5000" b="0" i="0" u="none" strike="noStrike" cap="none">
              <a:solidFill>
                <a:schemeClr val="dk1"/>
              </a:solidFill>
              <a:latin typeface="Arial"/>
              <a:ea typeface="Arial"/>
              <a:cs typeface="Arial"/>
              <a:sym typeface="Arial"/>
            </a:endParaRPr>
          </a:p>
        </p:txBody>
      </p:sp>
      <p:sp>
        <p:nvSpPr>
          <p:cNvPr id="302" name="Google Shape;302;p22"/>
          <p:cNvSpPr/>
          <p:nvPr/>
        </p:nvSpPr>
        <p:spPr>
          <a:xfrm>
            <a:off x="6475023" y="2100042"/>
            <a:ext cx="622018" cy="3158432"/>
          </a:xfrm>
          <a:custGeom>
            <a:avLst/>
            <a:gdLst/>
            <a:ahLst/>
            <a:cxnLst/>
            <a:rect l="l" t="t" r="r" b="b"/>
            <a:pathLst>
              <a:path w="1032" h="4515" extrusionOk="0">
                <a:moveTo>
                  <a:pt x="1020" y="1317"/>
                </a:moveTo>
                <a:cubicBezTo>
                  <a:pt x="1007" y="1147"/>
                  <a:pt x="1000" y="977"/>
                  <a:pt x="989" y="807"/>
                </a:cubicBezTo>
                <a:cubicBezTo>
                  <a:pt x="982" y="708"/>
                  <a:pt x="974" y="608"/>
                  <a:pt x="965" y="509"/>
                </a:cubicBezTo>
                <a:cubicBezTo>
                  <a:pt x="956" y="413"/>
                  <a:pt x="946" y="318"/>
                  <a:pt x="937" y="223"/>
                </a:cubicBezTo>
                <a:cubicBezTo>
                  <a:pt x="930" y="155"/>
                  <a:pt x="922" y="86"/>
                  <a:pt x="914" y="18"/>
                </a:cubicBezTo>
                <a:cubicBezTo>
                  <a:pt x="913" y="12"/>
                  <a:pt x="906" y="2"/>
                  <a:pt x="901" y="2"/>
                </a:cubicBezTo>
                <a:cubicBezTo>
                  <a:pt x="875" y="0"/>
                  <a:pt x="849" y="1"/>
                  <a:pt x="820" y="1"/>
                </a:cubicBezTo>
                <a:cubicBezTo>
                  <a:pt x="820" y="16"/>
                  <a:pt x="820" y="26"/>
                  <a:pt x="820" y="35"/>
                </a:cubicBezTo>
                <a:cubicBezTo>
                  <a:pt x="820" y="387"/>
                  <a:pt x="820" y="738"/>
                  <a:pt x="820" y="1089"/>
                </a:cubicBezTo>
                <a:cubicBezTo>
                  <a:pt x="820" y="1099"/>
                  <a:pt x="820" y="1109"/>
                  <a:pt x="819" y="1119"/>
                </a:cubicBezTo>
                <a:cubicBezTo>
                  <a:pt x="817" y="1141"/>
                  <a:pt x="802" y="1156"/>
                  <a:pt x="779" y="1157"/>
                </a:cubicBezTo>
                <a:cubicBezTo>
                  <a:pt x="739" y="1159"/>
                  <a:pt x="723" y="1144"/>
                  <a:pt x="723" y="1098"/>
                </a:cubicBezTo>
                <a:cubicBezTo>
                  <a:pt x="715" y="741"/>
                  <a:pt x="707" y="384"/>
                  <a:pt x="700" y="27"/>
                </a:cubicBezTo>
                <a:cubicBezTo>
                  <a:pt x="700" y="19"/>
                  <a:pt x="699" y="1"/>
                  <a:pt x="699" y="1"/>
                </a:cubicBezTo>
                <a:cubicBezTo>
                  <a:pt x="615" y="0"/>
                  <a:pt x="615" y="0"/>
                  <a:pt x="615" y="0"/>
                </a:cubicBezTo>
                <a:cubicBezTo>
                  <a:pt x="584" y="0"/>
                  <a:pt x="584" y="0"/>
                  <a:pt x="584" y="0"/>
                </a:cubicBezTo>
                <a:cubicBezTo>
                  <a:pt x="584" y="0"/>
                  <a:pt x="580" y="275"/>
                  <a:pt x="577" y="398"/>
                </a:cubicBezTo>
                <a:cubicBezTo>
                  <a:pt x="574" y="552"/>
                  <a:pt x="570" y="706"/>
                  <a:pt x="567" y="861"/>
                </a:cubicBezTo>
                <a:cubicBezTo>
                  <a:pt x="565" y="944"/>
                  <a:pt x="564" y="1026"/>
                  <a:pt x="561" y="1109"/>
                </a:cubicBezTo>
                <a:cubicBezTo>
                  <a:pt x="560" y="1142"/>
                  <a:pt x="546" y="1156"/>
                  <a:pt x="516" y="1157"/>
                </a:cubicBezTo>
                <a:cubicBezTo>
                  <a:pt x="486" y="1156"/>
                  <a:pt x="472" y="1142"/>
                  <a:pt x="471" y="1109"/>
                </a:cubicBezTo>
                <a:cubicBezTo>
                  <a:pt x="469" y="1026"/>
                  <a:pt x="467" y="944"/>
                  <a:pt x="466" y="861"/>
                </a:cubicBezTo>
                <a:cubicBezTo>
                  <a:pt x="462" y="706"/>
                  <a:pt x="458" y="552"/>
                  <a:pt x="455" y="398"/>
                </a:cubicBezTo>
                <a:cubicBezTo>
                  <a:pt x="452" y="275"/>
                  <a:pt x="448" y="0"/>
                  <a:pt x="448" y="0"/>
                </a:cubicBezTo>
                <a:cubicBezTo>
                  <a:pt x="417" y="0"/>
                  <a:pt x="417" y="0"/>
                  <a:pt x="417" y="0"/>
                </a:cubicBezTo>
                <a:cubicBezTo>
                  <a:pt x="333" y="1"/>
                  <a:pt x="333" y="1"/>
                  <a:pt x="333" y="1"/>
                </a:cubicBezTo>
                <a:cubicBezTo>
                  <a:pt x="333" y="1"/>
                  <a:pt x="332" y="19"/>
                  <a:pt x="332" y="27"/>
                </a:cubicBezTo>
                <a:cubicBezTo>
                  <a:pt x="325" y="384"/>
                  <a:pt x="317" y="741"/>
                  <a:pt x="310" y="1098"/>
                </a:cubicBezTo>
                <a:cubicBezTo>
                  <a:pt x="309" y="1144"/>
                  <a:pt x="294" y="1159"/>
                  <a:pt x="254" y="1157"/>
                </a:cubicBezTo>
                <a:cubicBezTo>
                  <a:pt x="231" y="1156"/>
                  <a:pt x="215" y="1141"/>
                  <a:pt x="213" y="1119"/>
                </a:cubicBezTo>
                <a:cubicBezTo>
                  <a:pt x="212" y="1109"/>
                  <a:pt x="213" y="1099"/>
                  <a:pt x="213" y="1089"/>
                </a:cubicBezTo>
                <a:cubicBezTo>
                  <a:pt x="213" y="738"/>
                  <a:pt x="213" y="387"/>
                  <a:pt x="213" y="35"/>
                </a:cubicBezTo>
                <a:cubicBezTo>
                  <a:pt x="213" y="26"/>
                  <a:pt x="213" y="16"/>
                  <a:pt x="213" y="1"/>
                </a:cubicBezTo>
                <a:cubicBezTo>
                  <a:pt x="184" y="1"/>
                  <a:pt x="157" y="0"/>
                  <a:pt x="131" y="2"/>
                </a:cubicBezTo>
                <a:cubicBezTo>
                  <a:pt x="127" y="2"/>
                  <a:pt x="119" y="12"/>
                  <a:pt x="119" y="18"/>
                </a:cubicBezTo>
                <a:cubicBezTo>
                  <a:pt x="110" y="86"/>
                  <a:pt x="103" y="155"/>
                  <a:pt x="96" y="223"/>
                </a:cubicBezTo>
                <a:cubicBezTo>
                  <a:pt x="86" y="318"/>
                  <a:pt x="76" y="413"/>
                  <a:pt x="68" y="509"/>
                </a:cubicBezTo>
                <a:cubicBezTo>
                  <a:pt x="59" y="608"/>
                  <a:pt x="50" y="708"/>
                  <a:pt x="44" y="807"/>
                </a:cubicBezTo>
                <a:cubicBezTo>
                  <a:pt x="32" y="977"/>
                  <a:pt x="25" y="1147"/>
                  <a:pt x="12" y="1317"/>
                </a:cubicBezTo>
                <a:cubicBezTo>
                  <a:pt x="0" y="1471"/>
                  <a:pt x="69" y="1584"/>
                  <a:pt x="184" y="1676"/>
                </a:cubicBezTo>
                <a:cubicBezTo>
                  <a:pt x="209" y="1695"/>
                  <a:pt x="232" y="1716"/>
                  <a:pt x="258" y="1733"/>
                </a:cubicBezTo>
                <a:cubicBezTo>
                  <a:pt x="296" y="1759"/>
                  <a:pt x="315" y="1796"/>
                  <a:pt x="318" y="1839"/>
                </a:cubicBezTo>
                <a:cubicBezTo>
                  <a:pt x="323" y="1913"/>
                  <a:pt x="327" y="1987"/>
                  <a:pt x="326" y="2061"/>
                </a:cubicBezTo>
                <a:cubicBezTo>
                  <a:pt x="321" y="2386"/>
                  <a:pt x="313" y="2710"/>
                  <a:pt x="307" y="3035"/>
                </a:cubicBezTo>
                <a:cubicBezTo>
                  <a:pt x="302" y="3267"/>
                  <a:pt x="298" y="3498"/>
                  <a:pt x="293" y="3730"/>
                </a:cubicBezTo>
                <a:cubicBezTo>
                  <a:pt x="289" y="3921"/>
                  <a:pt x="284" y="4113"/>
                  <a:pt x="282" y="4305"/>
                </a:cubicBezTo>
                <a:cubicBezTo>
                  <a:pt x="282" y="4341"/>
                  <a:pt x="286" y="4379"/>
                  <a:pt x="298" y="4414"/>
                </a:cubicBezTo>
                <a:cubicBezTo>
                  <a:pt x="313" y="4460"/>
                  <a:pt x="353" y="4493"/>
                  <a:pt x="402" y="4503"/>
                </a:cubicBezTo>
                <a:cubicBezTo>
                  <a:pt x="440" y="4510"/>
                  <a:pt x="478" y="4514"/>
                  <a:pt x="516" y="4515"/>
                </a:cubicBezTo>
                <a:cubicBezTo>
                  <a:pt x="554" y="4514"/>
                  <a:pt x="592" y="4510"/>
                  <a:pt x="630" y="4503"/>
                </a:cubicBezTo>
                <a:cubicBezTo>
                  <a:pt x="679" y="4493"/>
                  <a:pt x="719" y="4460"/>
                  <a:pt x="735" y="4414"/>
                </a:cubicBezTo>
                <a:cubicBezTo>
                  <a:pt x="746" y="4379"/>
                  <a:pt x="750" y="4341"/>
                  <a:pt x="750" y="4305"/>
                </a:cubicBezTo>
                <a:cubicBezTo>
                  <a:pt x="748" y="4113"/>
                  <a:pt x="743" y="3921"/>
                  <a:pt x="739" y="3730"/>
                </a:cubicBezTo>
                <a:cubicBezTo>
                  <a:pt x="735" y="3498"/>
                  <a:pt x="730" y="3267"/>
                  <a:pt x="725" y="3035"/>
                </a:cubicBezTo>
                <a:cubicBezTo>
                  <a:pt x="719" y="2710"/>
                  <a:pt x="711" y="2386"/>
                  <a:pt x="706" y="2061"/>
                </a:cubicBezTo>
                <a:cubicBezTo>
                  <a:pt x="705" y="1987"/>
                  <a:pt x="709" y="1913"/>
                  <a:pt x="715" y="1839"/>
                </a:cubicBezTo>
                <a:cubicBezTo>
                  <a:pt x="718" y="1796"/>
                  <a:pt x="736" y="1759"/>
                  <a:pt x="774" y="1733"/>
                </a:cubicBezTo>
                <a:cubicBezTo>
                  <a:pt x="800" y="1716"/>
                  <a:pt x="824" y="1695"/>
                  <a:pt x="848" y="1676"/>
                </a:cubicBezTo>
                <a:cubicBezTo>
                  <a:pt x="963" y="1584"/>
                  <a:pt x="1032" y="1471"/>
                  <a:pt x="1020" y="131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3" name="Google Shape;303;p22"/>
          <p:cNvSpPr/>
          <p:nvPr/>
        </p:nvSpPr>
        <p:spPr>
          <a:xfrm>
            <a:off x="5061940" y="2100042"/>
            <a:ext cx="859332" cy="3158432"/>
          </a:xfrm>
          <a:custGeom>
            <a:avLst/>
            <a:gdLst/>
            <a:ahLst/>
            <a:cxnLst/>
            <a:rect l="l" t="t" r="r" b="b"/>
            <a:pathLst>
              <a:path w="1356" h="4546" extrusionOk="0">
                <a:moveTo>
                  <a:pt x="1321" y="726"/>
                </a:moveTo>
                <a:cubicBezTo>
                  <a:pt x="1300" y="612"/>
                  <a:pt x="1262" y="502"/>
                  <a:pt x="1206" y="399"/>
                </a:cubicBezTo>
                <a:cubicBezTo>
                  <a:pt x="1125" y="249"/>
                  <a:pt x="1024" y="119"/>
                  <a:pt x="864" y="43"/>
                </a:cubicBezTo>
                <a:cubicBezTo>
                  <a:pt x="802" y="14"/>
                  <a:pt x="740" y="0"/>
                  <a:pt x="678" y="0"/>
                </a:cubicBezTo>
                <a:cubicBezTo>
                  <a:pt x="616" y="0"/>
                  <a:pt x="554" y="14"/>
                  <a:pt x="492" y="43"/>
                </a:cubicBezTo>
                <a:cubicBezTo>
                  <a:pt x="333" y="119"/>
                  <a:pt x="231" y="249"/>
                  <a:pt x="150" y="399"/>
                </a:cubicBezTo>
                <a:cubicBezTo>
                  <a:pt x="94" y="502"/>
                  <a:pt x="57" y="612"/>
                  <a:pt x="35" y="726"/>
                </a:cubicBezTo>
                <a:cubicBezTo>
                  <a:pt x="7" y="871"/>
                  <a:pt x="0" y="1016"/>
                  <a:pt x="29" y="1162"/>
                </a:cubicBezTo>
                <a:cubicBezTo>
                  <a:pt x="49" y="1269"/>
                  <a:pt x="81" y="1372"/>
                  <a:pt x="134" y="1468"/>
                </a:cubicBezTo>
                <a:cubicBezTo>
                  <a:pt x="200" y="1590"/>
                  <a:pt x="289" y="1688"/>
                  <a:pt x="414" y="1750"/>
                </a:cubicBezTo>
                <a:cubicBezTo>
                  <a:pt x="453" y="1770"/>
                  <a:pt x="472" y="1804"/>
                  <a:pt x="479" y="1846"/>
                </a:cubicBezTo>
                <a:cubicBezTo>
                  <a:pt x="497" y="1972"/>
                  <a:pt x="485" y="2099"/>
                  <a:pt x="483" y="2225"/>
                </a:cubicBezTo>
                <a:cubicBezTo>
                  <a:pt x="481" y="2436"/>
                  <a:pt x="475" y="2648"/>
                  <a:pt x="471" y="2859"/>
                </a:cubicBezTo>
                <a:cubicBezTo>
                  <a:pt x="465" y="3143"/>
                  <a:pt x="459" y="3427"/>
                  <a:pt x="453" y="3712"/>
                </a:cubicBezTo>
                <a:cubicBezTo>
                  <a:pt x="449" y="3921"/>
                  <a:pt x="444" y="4131"/>
                  <a:pt x="441" y="4341"/>
                </a:cubicBezTo>
                <a:cubicBezTo>
                  <a:pt x="440" y="4405"/>
                  <a:pt x="454" y="4466"/>
                  <a:pt x="509" y="4508"/>
                </a:cubicBezTo>
                <a:cubicBezTo>
                  <a:pt x="524" y="4520"/>
                  <a:pt x="544" y="4530"/>
                  <a:pt x="564" y="4534"/>
                </a:cubicBezTo>
                <a:cubicBezTo>
                  <a:pt x="602" y="4542"/>
                  <a:pt x="640" y="4546"/>
                  <a:pt x="678" y="4546"/>
                </a:cubicBezTo>
                <a:cubicBezTo>
                  <a:pt x="716" y="4546"/>
                  <a:pt x="755" y="4542"/>
                  <a:pt x="793" y="4534"/>
                </a:cubicBezTo>
                <a:cubicBezTo>
                  <a:pt x="812" y="4530"/>
                  <a:pt x="832" y="4520"/>
                  <a:pt x="847" y="4508"/>
                </a:cubicBezTo>
                <a:cubicBezTo>
                  <a:pt x="902" y="4466"/>
                  <a:pt x="916" y="4405"/>
                  <a:pt x="915" y="4341"/>
                </a:cubicBezTo>
                <a:cubicBezTo>
                  <a:pt x="912" y="4131"/>
                  <a:pt x="907" y="3921"/>
                  <a:pt x="903" y="3712"/>
                </a:cubicBezTo>
                <a:cubicBezTo>
                  <a:pt x="897" y="3427"/>
                  <a:pt x="891" y="3143"/>
                  <a:pt x="885" y="2859"/>
                </a:cubicBezTo>
                <a:cubicBezTo>
                  <a:pt x="881" y="2648"/>
                  <a:pt x="876" y="2436"/>
                  <a:pt x="873" y="2225"/>
                </a:cubicBezTo>
                <a:cubicBezTo>
                  <a:pt x="872" y="2099"/>
                  <a:pt x="859" y="1972"/>
                  <a:pt x="878" y="1846"/>
                </a:cubicBezTo>
                <a:cubicBezTo>
                  <a:pt x="884" y="1804"/>
                  <a:pt x="903" y="1770"/>
                  <a:pt x="942" y="1750"/>
                </a:cubicBezTo>
                <a:cubicBezTo>
                  <a:pt x="1067" y="1688"/>
                  <a:pt x="1157" y="1590"/>
                  <a:pt x="1223" y="1468"/>
                </a:cubicBezTo>
                <a:cubicBezTo>
                  <a:pt x="1275" y="1372"/>
                  <a:pt x="1307" y="1269"/>
                  <a:pt x="1328" y="1162"/>
                </a:cubicBezTo>
                <a:cubicBezTo>
                  <a:pt x="1356" y="1016"/>
                  <a:pt x="1349" y="871"/>
                  <a:pt x="1321" y="72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4" name="Google Shape;304;p22"/>
          <p:cNvSpPr txBox="1"/>
          <p:nvPr/>
        </p:nvSpPr>
        <p:spPr>
          <a:xfrm>
            <a:off x="457206" y="2576791"/>
            <a:ext cx="2589300" cy="8619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500" b="1" u="none">
                <a:solidFill>
                  <a:schemeClr val="dk1"/>
                </a:solidFill>
                <a:latin typeface="Arial"/>
                <a:ea typeface="Arial"/>
                <a:cs typeface="Arial"/>
                <a:sym typeface="Arial"/>
              </a:rPr>
              <a:t>Commission Model</a:t>
            </a:r>
            <a:endParaRPr sz="2500" b="1" u="none">
              <a:solidFill>
                <a:schemeClr val="dk1"/>
              </a:solidFill>
              <a:latin typeface="Arial"/>
              <a:ea typeface="Arial"/>
              <a:cs typeface="Arial"/>
              <a:sym typeface="Arial"/>
            </a:endParaRPr>
          </a:p>
        </p:txBody>
      </p:sp>
      <p:sp>
        <p:nvSpPr>
          <p:cNvPr id="305" name="Google Shape;305;p22"/>
          <p:cNvSpPr txBox="1"/>
          <p:nvPr/>
        </p:nvSpPr>
        <p:spPr>
          <a:xfrm>
            <a:off x="1111750" y="1528500"/>
            <a:ext cx="1728000" cy="762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800" b="1">
                <a:solidFill>
                  <a:schemeClr val="accent2"/>
                </a:solidFill>
              </a:rPr>
              <a:t>5</a:t>
            </a:r>
            <a:r>
              <a:rPr lang="en-US" sz="6800" b="1" u="none">
                <a:solidFill>
                  <a:schemeClr val="accent2"/>
                </a:solidFill>
                <a:latin typeface="Arial"/>
                <a:ea typeface="Arial"/>
                <a:cs typeface="Arial"/>
                <a:sym typeface="Arial"/>
              </a:rPr>
              <a:t>%</a:t>
            </a:r>
            <a:endParaRPr sz="6800" b="1" u="none">
              <a:solidFill>
                <a:schemeClr val="accent2"/>
              </a:solidFill>
              <a:latin typeface="Arial"/>
              <a:ea typeface="Arial"/>
              <a:cs typeface="Arial"/>
              <a:sym typeface="Arial"/>
            </a:endParaRPr>
          </a:p>
        </p:txBody>
      </p:sp>
      <p:sp>
        <p:nvSpPr>
          <p:cNvPr id="306" name="Google Shape;306;p22"/>
          <p:cNvSpPr txBox="1"/>
          <p:nvPr/>
        </p:nvSpPr>
        <p:spPr>
          <a:xfrm>
            <a:off x="9081723" y="2769216"/>
            <a:ext cx="2589300" cy="477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500" b="1">
                <a:solidFill>
                  <a:schemeClr val="dk1"/>
                </a:solidFill>
              </a:rPr>
              <a:t>Advertisement Model</a:t>
            </a:r>
            <a:endParaRPr sz="2500" b="1" u="none">
              <a:solidFill>
                <a:schemeClr val="dk1"/>
              </a:solidFill>
              <a:latin typeface="Arial"/>
              <a:ea typeface="Arial"/>
              <a:cs typeface="Arial"/>
              <a:sym typeface="Arial"/>
            </a:endParaRPr>
          </a:p>
        </p:txBody>
      </p:sp>
      <p:sp>
        <p:nvSpPr>
          <p:cNvPr id="307" name="Google Shape;307;p22"/>
          <p:cNvSpPr txBox="1"/>
          <p:nvPr/>
        </p:nvSpPr>
        <p:spPr>
          <a:xfrm>
            <a:off x="8694375" y="3635550"/>
            <a:ext cx="3129000" cy="2609700"/>
          </a:xfrm>
          <a:prstGeom prst="rect">
            <a:avLst/>
          </a:prstGeom>
          <a:noFill/>
          <a:ln>
            <a:noFill/>
          </a:ln>
        </p:spPr>
        <p:txBody>
          <a:bodyPr spcFirstLastPara="1" wrap="square" lIns="91425" tIns="45700" rIns="91425" bIns="45700" anchor="t" anchorCtr="0">
            <a:noAutofit/>
          </a:bodyPr>
          <a:lstStyle/>
          <a:p>
            <a:pPr marL="457200" marR="0" lvl="0" indent="-323850" algn="l" rtl="0">
              <a:lnSpc>
                <a:spcPct val="100000"/>
              </a:lnSpc>
              <a:spcBef>
                <a:spcPts val="0"/>
              </a:spcBef>
              <a:spcAft>
                <a:spcPts val="0"/>
              </a:spcAft>
              <a:buClr>
                <a:schemeClr val="dk1"/>
              </a:buClr>
              <a:buSzPts val="1500"/>
              <a:buFont typeface="Arial"/>
              <a:buChar char="●"/>
            </a:pPr>
            <a:r>
              <a:rPr lang="en-US" sz="1500" dirty="0">
                <a:solidFill>
                  <a:schemeClr val="dk1"/>
                </a:solidFill>
              </a:rPr>
              <a:t>We plan to implement Click-Per-Cost (CPC) model which get an average of 10,000 clicks per month. The average cost is $0.50 to $3.00</a:t>
            </a:r>
            <a:endParaRPr sz="1500" dirty="0">
              <a:solidFill>
                <a:schemeClr val="dk1"/>
              </a:solidFill>
            </a:endParaRPr>
          </a:p>
          <a:p>
            <a:pPr marL="457200" marR="0" lvl="0" indent="-323850" algn="l" rtl="0">
              <a:lnSpc>
                <a:spcPct val="100000"/>
              </a:lnSpc>
              <a:spcBef>
                <a:spcPts val="0"/>
              </a:spcBef>
              <a:spcAft>
                <a:spcPts val="0"/>
              </a:spcAft>
              <a:buClr>
                <a:schemeClr val="dk1"/>
              </a:buClr>
              <a:buSzPts val="1500"/>
              <a:buFont typeface="Arial"/>
              <a:buChar char="●"/>
            </a:pPr>
            <a:r>
              <a:rPr lang="en-US" sz="1500" dirty="0">
                <a:solidFill>
                  <a:schemeClr val="dk1"/>
                </a:solidFill>
              </a:rPr>
              <a:t>We currently have 3 webpages and we estimate to generate $50,000 revenue per - month from advertising</a:t>
            </a:r>
            <a:endParaRPr sz="1500" b="0" i="0" u="none" strike="noStrike" cap="none" dirty="0">
              <a:solidFill>
                <a:schemeClr val="dk1"/>
              </a:solidFill>
              <a:latin typeface="Arial"/>
              <a:ea typeface="Arial"/>
              <a:cs typeface="Arial"/>
              <a:sym typeface="Arial"/>
            </a:endParaRPr>
          </a:p>
        </p:txBody>
      </p:sp>
      <p:sp>
        <p:nvSpPr>
          <p:cNvPr id="308" name="Google Shape;308;p22"/>
          <p:cNvSpPr txBox="1"/>
          <p:nvPr/>
        </p:nvSpPr>
        <p:spPr>
          <a:xfrm>
            <a:off x="9081698" y="1528498"/>
            <a:ext cx="2589300" cy="1477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6800" b="1" u="none">
                <a:solidFill>
                  <a:schemeClr val="accent4"/>
                </a:solidFill>
                <a:latin typeface="Arial"/>
                <a:ea typeface="Arial"/>
                <a:cs typeface="Arial"/>
                <a:sym typeface="Arial"/>
              </a:rPr>
              <a:t>30%</a:t>
            </a:r>
            <a:endParaRPr sz="6800" b="1" u="none">
              <a:solidFill>
                <a:schemeClr val="accent4"/>
              </a:solidFill>
              <a:latin typeface="Arial"/>
              <a:ea typeface="Arial"/>
              <a:cs typeface="Arial"/>
              <a:sym typeface="Arial"/>
            </a:endParaRPr>
          </a:p>
        </p:txBody>
      </p:sp>
      <p:pic>
        <p:nvPicPr>
          <p:cNvPr id="309" name="Google Shape;309;p22"/>
          <p:cNvPicPr preferRelativeResize="0"/>
          <p:nvPr/>
        </p:nvPicPr>
        <p:blipFill rotWithShape="1">
          <a:blip r:embed="rId3">
            <a:alphaModFix/>
          </a:blip>
          <a:srcRect r="52278"/>
          <a:stretch/>
        </p:blipFill>
        <p:spPr>
          <a:xfrm>
            <a:off x="4022090" y="2228375"/>
            <a:ext cx="4612823" cy="3954725"/>
          </a:xfrm>
          <a:prstGeom prst="rect">
            <a:avLst/>
          </a:prstGeom>
          <a:noFill/>
          <a:ln>
            <a:noFill/>
          </a:ln>
        </p:spPr>
      </p:pic>
      <p:sp>
        <p:nvSpPr>
          <p:cNvPr id="310" name="Google Shape;310;p22"/>
          <p:cNvSpPr txBox="1"/>
          <p:nvPr/>
        </p:nvSpPr>
        <p:spPr>
          <a:xfrm>
            <a:off x="567825" y="3438700"/>
            <a:ext cx="3394800" cy="2744400"/>
          </a:xfrm>
          <a:prstGeom prst="rect">
            <a:avLst/>
          </a:prstGeom>
          <a:noFill/>
          <a:ln>
            <a:noFill/>
          </a:ln>
        </p:spPr>
        <p:txBody>
          <a:bodyPr spcFirstLastPara="1" wrap="square" lIns="91425" tIns="45700" rIns="91425" bIns="45700" anchor="t" anchorCtr="0">
            <a:noAutofit/>
          </a:bodyPr>
          <a:lstStyle/>
          <a:p>
            <a:pPr marL="457200" marR="0" lvl="0" indent="-323850" algn="l" rtl="0">
              <a:lnSpc>
                <a:spcPct val="100000"/>
              </a:lnSpc>
              <a:spcBef>
                <a:spcPts val="0"/>
              </a:spcBef>
              <a:spcAft>
                <a:spcPts val="0"/>
              </a:spcAft>
              <a:buClr>
                <a:schemeClr val="dk1"/>
              </a:buClr>
              <a:buSzPts val="1500"/>
              <a:buFont typeface="Open Sans"/>
              <a:buChar char="●"/>
            </a:pPr>
            <a:r>
              <a:rPr lang="en-US" sz="1500" dirty="0">
                <a:solidFill>
                  <a:schemeClr val="dk1"/>
                </a:solidFill>
                <a:latin typeface="Open Sans"/>
                <a:ea typeface="Open Sans"/>
                <a:cs typeface="Open Sans"/>
                <a:sym typeface="Open Sans"/>
              </a:rPr>
              <a:t>We estimate 8,000 customers will use our website per month spending $20 on an average. </a:t>
            </a:r>
            <a:endParaRPr sz="1500" dirty="0">
              <a:solidFill>
                <a:schemeClr val="dk1"/>
              </a:solidFill>
              <a:latin typeface="Open Sans"/>
              <a:ea typeface="Open Sans"/>
              <a:cs typeface="Open Sans"/>
              <a:sym typeface="Open Sans"/>
            </a:endParaRPr>
          </a:p>
          <a:p>
            <a:pPr marL="457200" marR="0" lvl="0" indent="-323850" algn="l" rtl="0">
              <a:lnSpc>
                <a:spcPct val="100000"/>
              </a:lnSpc>
              <a:spcBef>
                <a:spcPts val="0"/>
              </a:spcBef>
              <a:spcAft>
                <a:spcPts val="0"/>
              </a:spcAft>
              <a:buClr>
                <a:schemeClr val="dk1"/>
              </a:buClr>
              <a:buSzPts val="1500"/>
              <a:buFont typeface="Open Sans"/>
              <a:buChar char="●"/>
            </a:pPr>
            <a:r>
              <a:rPr lang="en-US" sz="1500" dirty="0">
                <a:solidFill>
                  <a:schemeClr val="dk1"/>
                </a:solidFill>
                <a:latin typeface="Open Sans"/>
                <a:ea typeface="Open Sans"/>
                <a:cs typeface="Open Sans"/>
                <a:sym typeface="Open Sans"/>
              </a:rPr>
              <a:t>This will generate $8,000 revenue per-month from commissions considering the Centro Price Model</a:t>
            </a:r>
            <a:endParaRPr sz="1500" dirty="0">
              <a:solidFill>
                <a:schemeClr val="dk1"/>
              </a:solidFill>
              <a:latin typeface="Open Sans"/>
              <a:ea typeface="Open Sans"/>
              <a:cs typeface="Open Sans"/>
              <a:sym typeface="Open Sans"/>
            </a:endParaRPr>
          </a:p>
          <a:p>
            <a:pPr marL="457200" marR="0" lvl="0" indent="-323850" algn="l" rtl="0">
              <a:lnSpc>
                <a:spcPct val="100000"/>
              </a:lnSpc>
              <a:spcBef>
                <a:spcPts val="0"/>
              </a:spcBef>
              <a:spcAft>
                <a:spcPts val="0"/>
              </a:spcAft>
              <a:buClr>
                <a:schemeClr val="dk1"/>
              </a:buClr>
              <a:buSzPts val="1500"/>
              <a:buFont typeface="Open Sans"/>
              <a:buChar char="●"/>
            </a:pPr>
            <a:r>
              <a:rPr lang="en-US" sz="1500" dirty="0">
                <a:solidFill>
                  <a:schemeClr val="dk1"/>
                </a:solidFill>
                <a:latin typeface="Open Sans"/>
                <a:ea typeface="Open Sans"/>
                <a:cs typeface="Open Sans"/>
                <a:sym typeface="Open Sans"/>
              </a:rPr>
              <a:t>Considering the total expenditure we estimate to generate $53,000 profits.</a:t>
            </a:r>
            <a:endParaRPr sz="1500" dirty="0">
              <a:solidFill>
                <a:schemeClr val="dk1"/>
              </a:solidFill>
              <a:latin typeface="Open Sans"/>
              <a:ea typeface="Open Sans"/>
              <a:cs typeface="Open Sans"/>
              <a:sym typeface="Open Sans"/>
            </a:endParaRPr>
          </a:p>
          <a:p>
            <a:pPr marL="0" marR="0" lvl="0" indent="0" algn="just" rtl="0">
              <a:lnSpc>
                <a:spcPct val="100000"/>
              </a:lnSpc>
              <a:spcBef>
                <a:spcPts val="0"/>
              </a:spcBef>
              <a:spcAft>
                <a:spcPts val="0"/>
              </a:spcAft>
              <a:buClr>
                <a:schemeClr val="dk1"/>
              </a:buClr>
              <a:buSzPts val="1500"/>
              <a:buFont typeface="Open Sans"/>
              <a:buNone/>
            </a:pPr>
            <a:endParaRPr sz="1500" dirty="0">
              <a:solidFill>
                <a:schemeClr val="dk1"/>
              </a:solidFill>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4"/>
        <p:cNvGrpSpPr/>
        <p:nvPr/>
      </p:nvGrpSpPr>
      <p:grpSpPr>
        <a:xfrm>
          <a:off x="0" y="0"/>
          <a:ext cx="0" cy="0"/>
          <a:chOff x="0" y="0"/>
          <a:chExt cx="0" cy="0"/>
        </a:xfrm>
      </p:grpSpPr>
      <p:cxnSp>
        <p:nvCxnSpPr>
          <p:cNvPr id="315" name="Google Shape;315;p23"/>
          <p:cNvCxnSpPr>
            <a:stCxn id="316" idx="2"/>
            <a:endCxn id="317" idx="9"/>
          </p:cNvCxnSpPr>
          <p:nvPr/>
        </p:nvCxnSpPr>
        <p:spPr>
          <a:xfrm rot="10800000" flipH="1">
            <a:off x="4021752" y="3523553"/>
            <a:ext cx="3781500" cy="1539300"/>
          </a:xfrm>
          <a:prstGeom prst="straightConnector1">
            <a:avLst/>
          </a:prstGeom>
          <a:noFill/>
          <a:ln w="88900" cap="flat" cmpd="sng">
            <a:solidFill>
              <a:schemeClr val="accent6"/>
            </a:solidFill>
            <a:prstDash val="solid"/>
            <a:miter lim="800000"/>
            <a:headEnd type="none" w="sm" len="sm"/>
            <a:tailEnd type="none" w="sm" len="sm"/>
          </a:ln>
        </p:spPr>
      </p:cxnSp>
      <p:sp>
        <p:nvSpPr>
          <p:cNvPr id="317" name="Google Shape;317;p23"/>
          <p:cNvSpPr/>
          <p:nvPr/>
        </p:nvSpPr>
        <p:spPr>
          <a:xfrm>
            <a:off x="7271902" y="1157240"/>
            <a:ext cx="3603570" cy="2417031"/>
          </a:xfrm>
          <a:custGeom>
            <a:avLst/>
            <a:gdLst/>
            <a:ahLst/>
            <a:cxnLst/>
            <a:rect l="l" t="t" r="r" b="b"/>
            <a:pathLst>
              <a:path w="624" h="381" extrusionOk="0">
                <a:moveTo>
                  <a:pt x="540" y="191"/>
                </a:moveTo>
                <a:cubicBezTo>
                  <a:pt x="547" y="193"/>
                  <a:pt x="554" y="195"/>
                  <a:pt x="560" y="197"/>
                </a:cubicBezTo>
                <a:cubicBezTo>
                  <a:pt x="574" y="202"/>
                  <a:pt x="585" y="209"/>
                  <a:pt x="595" y="219"/>
                </a:cubicBezTo>
                <a:cubicBezTo>
                  <a:pt x="609" y="233"/>
                  <a:pt x="619" y="251"/>
                  <a:pt x="621" y="271"/>
                </a:cubicBezTo>
                <a:cubicBezTo>
                  <a:pt x="624" y="290"/>
                  <a:pt x="622" y="310"/>
                  <a:pt x="612" y="328"/>
                </a:cubicBezTo>
                <a:cubicBezTo>
                  <a:pt x="600" y="352"/>
                  <a:pt x="581" y="367"/>
                  <a:pt x="555" y="375"/>
                </a:cubicBezTo>
                <a:cubicBezTo>
                  <a:pt x="549" y="378"/>
                  <a:pt x="541" y="379"/>
                  <a:pt x="534" y="379"/>
                </a:cubicBezTo>
                <a:cubicBezTo>
                  <a:pt x="490" y="380"/>
                  <a:pt x="446" y="380"/>
                  <a:pt x="402" y="380"/>
                </a:cubicBezTo>
                <a:cubicBezTo>
                  <a:pt x="315" y="381"/>
                  <a:pt x="228" y="380"/>
                  <a:pt x="142" y="380"/>
                </a:cubicBezTo>
                <a:cubicBezTo>
                  <a:pt x="125" y="380"/>
                  <a:pt x="108" y="379"/>
                  <a:pt x="92" y="373"/>
                </a:cubicBezTo>
                <a:cubicBezTo>
                  <a:pt x="65" y="364"/>
                  <a:pt x="43" y="348"/>
                  <a:pt x="26" y="324"/>
                </a:cubicBezTo>
                <a:cubicBezTo>
                  <a:pt x="14" y="308"/>
                  <a:pt x="7" y="291"/>
                  <a:pt x="3" y="271"/>
                </a:cubicBezTo>
                <a:cubicBezTo>
                  <a:pt x="0" y="253"/>
                  <a:pt x="0" y="234"/>
                  <a:pt x="5" y="216"/>
                </a:cubicBezTo>
                <a:cubicBezTo>
                  <a:pt x="14" y="180"/>
                  <a:pt x="34" y="152"/>
                  <a:pt x="66" y="133"/>
                </a:cubicBezTo>
                <a:cubicBezTo>
                  <a:pt x="82" y="122"/>
                  <a:pt x="100" y="117"/>
                  <a:pt x="119" y="114"/>
                </a:cubicBezTo>
                <a:cubicBezTo>
                  <a:pt x="121" y="114"/>
                  <a:pt x="123" y="112"/>
                  <a:pt x="123" y="111"/>
                </a:cubicBezTo>
                <a:cubicBezTo>
                  <a:pt x="131" y="85"/>
                  <a:pt x="144" y="63"/>
                  <a:pt x="163" y="45"/>
                </a:cubicBezTo>
                <a:cubicBezTo>
                  <a:pt x="181" y="27"/>
                  <a:pt x="202" y="15"/>
                  <a:pt x="226" y="8"/>
                </a:cubicBezTo>
                <a:cubicBezTo>
                  <a:pt x="247" y="2"/>
                  <a:pt x="268" y="0"/>
                  <a:pt x="290" y="4"/>
                </a:cubicBezTo>
                <a:cubicBezTo>
                  <a:pt x="330" y="10"/>
                  <a:pt x="362" y="30"/>
                  <a:pt x="387" y="62"/>
                </a:cubicBezTo>
                <a:cubicBezTo>
                  <a:pt x="391" y="67"/>
                  <a:pt x="394" y="72"/>
                  <a:pt x="397" y="77"/>
                </a:cubicBezTo>
                <a:cubicBezTo>
                  <a:pt x="399" y="80"/>
                  <a:pt x="401" y="80"/>
                  <a:pt x="403" y="79"/>
                </a:cubicBezTo>
                <a:cubicBezTo>
                  <a:pt x="416" y="74"/>
                  <a:pt x="429" y="73"/>
                  <a:pt x="443" y="74"/>
                </a:cubicBezTo>
                <a:cubicBezTo>
                  <a:pt x="474" y="75"/>
                  <a:pt x="499" y="88"/>
                  <a:pt x="518" y="112"/>
                </a:cubicBezTo>
                <a:cubicBezTo>
                  <a:pt x="536" y="134"/>
                  <a:pt x="543" y="160"/>
                  <a:pt x="540" y="188"/>
                </a:cubicBezTo>
                <a:cubicBezTo>
                  <a:pt x="540" y="189"/>
                  <a:pt x="540" y="190"/>
                  <a:pt x="540" y="191"/>
                </a:cubicBezTo>
                <a:close/>
              </a:path>
            </a:pathLst>
          </a:custGeom>
          <a:solidFill>
            <a:srgbClr val="8AD1D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8" name="Google Shape;318;p23"/>
          <p:cNvSpPr/>
          <p:nvPr/>
        </p:nvSpPr>
        <p:spPr>
          <a:xfrm>
            <a:off x="11408884" y="243039"/>
            <a:ext cx="622153"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dirty="0">
                <a:solidFill>
                  <a:schemeClr val="lt1"/>
                </a:solidFill>
              </a:rPr>
              <a:t>10</a:t>
            </a:r>
            <a:endParaRPr dirty="0"/>
          </a:p>
        </p:txBody>
      </p:sp>
      <p:grpSp>
        <p:nvGrpSpPr>
          <p:cNvPr id="319" name="Google Shape;319;p23"/>
          <p:cNvGrpSpPr/>
          <p:nvPr/>
        </p:nvGrpSpPr>
        <p:grpSpPr>
          <a:xfrm>
            <a:off x="811110" y="3724819"/>
            <a:ext cx="3674264" cy="2283986"/>
            <a:chOff x="4654804" y="1774767"/>
            <a:chExt cx="6244500" cy="3495006"/>
          </a:xfrm>
        </p:grpSpPr>
        <p:sp>
          <p:nvSpPr>
            <p:cNvPr id="320" name="Google Shape;320;p23"/>
            <p:cNvSpPr/>
            <p:nvPr/>
          </p:nvSpPr>
          <p:spPr>
            <a:xfrm>
              <a:off x="4654804" y="4999473"/>
              <a:ext cx="6244500" cy="270300"/>
            </a:xfrm>
            <a:prstGeom prst="ellipse">
              <a:avLst/>
            </a:prstGeom>
            <a:solidFill>
              <a:schemeClr val="dk2">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1" name="Google Shape;321;p23"/>
            <p:cNvSpPr/>
            <p:nvPr/>
          </p:nvSpPr>
          <p:spPr>
            <a:xfrm>
              <a:off x="5398139" y="1913333"/>
              <a:ext cx="10008" cy="12317"/>
            </a:xfrm>
            <a:custGeom>
              <a:avLst/>
              <a:gdLst/>
              <a:ahLst/>
              <a:cxnLst/>
              <a:rect l="l" t="t" r="r" b="b"/>
              <a:pathLst>
                <a:path w="11" h="13" extrusionOk="0">
                  <a:moveTo>
                    <a:pt x="10" y="0"/>
                  </a:moveTo>
                  <a:cubicBezTo>
                    <a:pt x="11" y="6"/>
                    <a:pt x="9" y="10"/>
                    <a:pt x="4" y="13"/>
                  </a:cubicBezTo>
                  <a:cubicBezTo>
                    <a:pt x="0" y="6"/>
                    <a:pt x="3" y="2"/>
                    <a:pt x="10" y="0"/>
                  </a:cubicBezTo>
                  <a:close/>
                </a:path>
              </a:pathLst>
            </a:custGeom>
            <a:solidFill>
              <a:srgbClr val="8D9A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2" name="Google Shape;322;p23"/>
            <p:cNvSpPr/>
            <p:nvPr/>
          </p:nvSpPr>
          <p:spPr>
            <a:xfrm>
              <a:off x="10099388" y="1913333"/>
              <a:ext cx="11547" cy="12317"/>
            </a:xfrm>
            <a:custGeom>
              <a:avLst/>
              <a:gdLst/>
              <a:ahLst/>
              <a:cxnLst/>
              <a:rect l="l" t="t" r="r" b="b"/>
              <a:pathLst>
                <a:path w="12" h="13" extrusionOk="0">
                  <a:moveTo>
                    <a:pt x="8" y="13"/>
                  </a:moveTo>
                  <a:cubicBezTo>
                    <a:pt x="2" y="10"/>
                    <a:pt x="0" y="6"/>
                    <a:pt x="2" y="0"/>
                  </a:cubicBezTo>
                  <a:cubicBezTo>
                    <a:pt x="9" y="2"/>
                    <a:pt x="12" y="6"/>
                    <a:pt x="8" y="13"/>
                  </a:cubicBezTo>
                  <a:close/>
                </a:path>
              </a:pathLst>
            </a:custGeom>
            <a:solidFill>
              <a:srgbClr val="8D9A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3" name="Google Shape;323;p23"/>
            <p:cNvSpPr/>
            <p:nvPr/>
          </p:nvSpPr>
          <p:spPr>
            <a:xfrm>
              <a:off x="10104776" y="1934888"/>
              <a:ext cx="11547" cy="10777"/>
            </a:xfrm>
            <a:custGeom>
              <a:avLst/>
              <a:gdLst/>
              <a:ahLst/>
              <a:cxnLst/>
              <a:rect l="l" t="t" r="r" b="b"/>
              <a:pathLst>
                <a:path w="12" h="11" extrusionOk="0">
                  <a:moveTo>
                    <a:pt x="6" y="11"/>
                  </a:moveTo>
                  <a:cubicBezTo>
                    <a:pt x="1" y="8"/>
                    <a:pt x="0" y="4"/>
                    <a:pt x="5" y="0"/>
                  </a:cubicBezTo>
                  <a:cubicBezTo>
                    <a:pt x="10" y="3"/>
                    <a:pt x="12" y="7"/>
                    <a:pt x="6" y="11"/>
                  </a:cubicBezTo>
                  <a:close/>
                </a:path>
              </a:pathLst>
            </a:custGeom>
            <a:solidFill>
              <a:srgbClr val="8D9A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4" name="Google Shape;324;p23"/>
            <p:cNvSpPr/>
            <p:nvPr/>
          </p:nvSpPr>
          <p:spPr>
            <a:xfrm>
              <a:off x="5617536" y="1966451"/>
              <a:ext cx="4274001" cy="2732835"/>
            </a:xfrm>
            <a:custGeom>
              <a:avLst/>
              <a:gdLst/>
              <a:ahLst/>
              <a:cxnLst/>
              <a:rect l="l" t="t" r="r" b="b"/>
              <a:pathLst>
                <a:path w="4453" h="2847" extrusionOk="0">
                  <a:moveTo>
                    <a:pt x="2226" y="1"/>
                  </a:moveTo>
                  <a:cubicBezTo>
                    <a:pt x="2957" y="1"/>
                    <a:pt x="3688" y="1"/>
                    <a:pt x="4419" y="0"/>
                  </a:cubicBezTo>
                  <a:cubicBezTo>
                    <a:pt x="4447" y="0"/>
                    <a:pt x="4453" y="7"/>
                    <a:pt x="4453" y="35"/>
                  </a:cubicBezTo>
                  <a:cubicBezTo>
                    <a:pt x="4452" y="961"/>
                    <a:pt x="4452" y="1887"/>
                    <a:pt x="4453" y="2813"/>
                  </a:cubicBezTo>
                  <a:cubicBezTo>
                    <a:pt x="4453" y="2840"/>
                    <a:pt x="4446" y="2847"/>
                    <a:pt x="4419" y="2847"/>
                  </a:cubicBezTo>
                  <a:cubicBezTo>
                    <a:pt x="2959" y="2847"/>
                    <a:pt x="1499" y="2847"/>
                    <a:pt x="39" y="2847"/>
                  </a:cubicBezTo>
                  <a:cubicBezTo>
                    <a:pt x="0" y="2847"/>
                    <a:pt x="0" y="2847"/>
                    <a:pt x="0" y="2808"/>
                  </a:cubicBezTo>
                  <a:cubicBezTo>
                    <a:pt x="0" y="1884"/>
                    <a:pt x="0" y="959"/>
                    <a:pt x="0" y="35"/>
                  </a:cubicBezTo>
                  <a:cubicBezTo>
                    <a:pt x="0" y="8"/>
                    <a:pt x="5" y="0"/>
                    <a:pt x="34" y="0"/>
                  </a:cubicBezTo>
                  <a:cubicBezTo>
                    <a:pt x="765" y="1"/>
                    <a:pt x="1495" y="1"/>
                    <a:pt x="2226" y="1"/>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5" name="Google Shape;325;p23"/>
            <p:cNvSpPr/>
            <p:nvPr/>
          </p:nvSpPr>
          <p:spPr>
            <a:xfrm>
              <a:off x="10640566" y="5033386"/>
              <a:ext cx="2310" cy="3079"/>
            </a:xfrm>
            <a:custGeom>
              <a:avLst/>
              <a:gdLst/>
              <a:ahLst/>
              <a:cxnLst/>
              <a:rect l="l" t="t" r="r" b="b"/>
              <a:pathLst>
                <a:path w="2" h="3" extrusionOk="0">
                  <a:moveTo>
                    <a:pt x="0" y="3"/>
                  </a:moveTo>
                  <a:cubicBezTo>
                    <a:pt x="0" y="2"/>
                    <a:pt x="1" y="2"/>
                    <a:pt x="1" y="2"/>
                  </a:cubicBezTo>
                  <a:cubicBezTo>
                    <a:pt x="1" y="2"/>
                    <a:pt x="2" y="1"/>
                    <a:pt x="2" y="0"/>
                  </a:cubicBezTo>
                  <a:cubicBezTo>
                    <a:pt x="1" y="1"/>
                    <a:pt x="1" y="2"/>
                    <a:pt x="0" y="3"/>
                  </a:cubicBezTo>
                  <a:close/>
                </a:path>
              </a:pathLst>
            </a:custGeom>
            <a:solidFill>
              <a:srgbClr val="F5F6F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6" name="Google Shape;326;p23"/>
            <p:cNvSpPr/>
            <p:nvPr/>
          </p:nvSpPr>
          <p:spPr>
            <a:xfrm>
              <a:off x="4866198" y="5033386"/>
              <a:ext cx="2310" cy="1540"/>
            </a:xfrm>
            <a:custGeom>
              <a:avLst/>
              <a:gdLst/>
              <a:ahLst/>
              <a:cxnLst/>
              <a:rect l="l" t="t" r="r" b="b"/>
              <a:pathLst>
                <a:path w="2" h="2" extrusionOk="0">
                  <a:moveTo>
                    <a:pt x="0" y="0"/>
                  </a:moveTo>
                  <a:cubicBezTo>
                    <a:pt x="0" y="1"/>
                    <a:pt x="1" y="2"/>
                    <a:pt x="1" y="2"/>
                  </a:cubicBezTo>
                  <a:cubicBezTo>
                    <a:pt x="1" y="2"/>
                    <a:pt x="1" y="2"/>
                    <a:pt x="2" y="2"/>
                  </a:cubicBezTo>
                  <a:cubicBezTo>
                    <a:pt x="1" y="2"/>
                    <a:pt x="1" y="1"/>
                    <a:pt x="0" y="0"/>
                  </a:cubicBezTo>
                  <a:close/>
                </a:path>
              </a:pathLst>
            </a:custGeom>
            <a:solidFill>
              <a:srgbClr val="F5F6F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327" name="Google Shape;327;p23"/>
            <p:cNvGrpSpPr/>
            <p:nvPr/>
          </p:nvGrpSpPr>
          <p:grpSpPr>
            <a:xfrm>
              <a:off x="4860810" y="1774767"/>
              <a:ext cx="5787453" cy="3328672"/>
              <a:chOff x="796810" y="2238918"/>
              <a:chExt cx="5787453" cy="3328672"/>
            </a:xfrm>
          </p:grpSpPr>
          <p:sp>
            <p:nvSpPr>
              <p:cNvPr id="316" name="Google Shape;316;p23"/>
              <p:cNvSpPr/>
              <p:nvPr/>
            </p:nvSpPr>
            <p:spPr>
              <a:xfrm>
                <a:off x="1330290" y="2238918"/>
                <a:ext cx="4719719" cy="3117747"/>
              </a:xfrm>
              <a:custGeom>
                <a:avLst/>
                <a:gdLst/>
                <a:ahLst/>
                <a:cxnLst/>
                <a:rect l="l" t="t" r="r" b="b"/>
                <a:pathLst>
                  <a:path w="4918" h="3248" extrusionOk="0">
                    <a:moveTo>
                      <a:pt x="4914" y="178"/>
                    </a:moveTo>
                    <a:cubicBezTo>
                      <a:pt x="4914" y="356"/>
                      <a:pt x="4915" y="535"/>
                      <a:pt x="4915" y="713"/>
                    </a:cubicBezTo>
                    <a:cubicBezTo>
                      <a:pt x="4915" y="1187"/>
                      <a:pt x="4915" y="1660"/>
                      <a:pt x="4915" y="2133"/>
                    </a:cubicBezTo>
                    <a:cubicBezTo>
                      <a:pt x="4916" y="2491"/>
                      <a:pt x="4918" y="3248"/>
                      <a:pt x="4918" y="3248"/>
                    </a:cubicBezTo>
                    <a:cubicBezTo>
                      <a:pt x="1" y="3248"/>
                      <a:pt x="1" y="3248"/>
                      <a:pt x="1" y="3248"/>
                    </a:cubicBezTo>
                    <a:cubicBezTo>
                      <a:pt x="1" y="2893"/>
                      <a:pt x="1" y="2537"/>
                      <a:pt x="1" y="2183"/>
                    </a:cubicBezTo>
                    <a:cubicBezTo>
                      <a:pt x="1" y="1532"/>
                      <a:pt x="1" y="880"/>
                      <a:pt x="0" y="229"/>
                    </a:cubicBezTo>
                    <a:cubicBezTo>
                      <a:pt x="0" y="205"/>
                      <a:pt x="2" y="181"/>
                      <a:pt x="8" y="157"/>
                    </a:cubicBezTo>
                    <a:cubicBezTo>
                      <a:pt x="13" y="154"/>
                      <a:pt x="15" y="150"/>
                      <a:pt x="14" y="143"/>
                    </a:cubicBezTo>
                    <a:cubicBezTo>
                      <a:pt x="33" y="77"/>
                      <a:pt x="77" y="34"/>
                      <a:pt x="141" y="12"/>
                    </a:cubicBezTo>
                    <a:cubicBezTo>
                      <a:pt x="166" y="3"/>
                      <a:pt x="191" y="0"/>
                      <a:pt x="218" y="0"/>
                    </a:cubicBezTo>
                    <a:cubicBezTo>
                      <a:pt x="1716" y="1"/>
                      <a:pt x="3214" y="1"/>
                      <a:pt x="4712" y="1"/>
                    </a:cubicBezTo>
                    <a:cubicBezTo>
                      <a:pt x="4802" y="1"/>
                      <a:pt x="4888" y="64"/>
                      <a:pt x="4905" y="143"/>
                    </a:cubicBezTo>
                    <a:cubicBezTo>
                      <a:pt x="4903" y="150"/>
                      <a:pt x="4905" y="154"/>
                      <a:pt x="4911" y="157"/>
                    </a:cubicBezTo>
                    <a:cubicBezTo>
                      <a:pt x="4911" y="160"/>
                      <a:pt x="4912" y="164"/>
                      <a:pt x="4913" y="167"/>
                    </a:cubicBezTo>
                    <a:cubicBezTo>
                      <a:pt x="4908" y="171"/>
                      <a:pt x="4909" y="175"/>
                      <a:pt x="4914" y="178"/>
                    </a:cubicBezTo>
                    <a:close/>
                    <a:moveTo>
                      <a:pt x="2459" y="201"/>
                    </a:moveTo>
                    <a:cubicBezTo>
                      <a:pt x="1728" y="201"/>
                      <a:pt x="998" y="201"/>
                      <a:pt x="267" y="200"/>
                    </a:cubicBezTo>
                    <a:cubicBezTo>
                      <a:pt x="238" y="200"/>
                      <a:pt x="233" y="208"/>
                      <a:pt x="233" y="235"/>
                    </a:cubicBezTo>
                    <a:cubicBezTo>
                      <a:pt x="233" y="1159"/>
                      <a:pt x="233" y="2084"/>
                      <a:pt x="233" y="3008"/>
                    </a:cubicBezTo>
                    <a:cubicBezTo>
                      <a:pt x="233" y="3047"/>
                      <a:pt x="233" y="3047"/>
                      <a:pt x="272" y="3047"/>
                    </a:cubicBezTo>
                    <a:cubicBezTo>
                      <a:pt x="1732" y="3047"/>
                      <a:pt x="3192" y="3047"/>
                      <a:pt x="4652" y="3047"/>
                    </a:cubicBezTo>
                    <a:cubicBezTo>
                      <a:pt x="4679" y="3047"/>
                      <a:pt x="4686" y="3040"/>
                      <a:pt x="4686" y="3013"/>
                    </a:cubicBezTo>
                    <a:cubicBezTo>
                      <a:pt x="4685" y="2087"/>
                      <a:pt x="4685" y="1161"/>
                      <a:pt x="4686" y="235"/>
                    </a:cubicBezTo>
                    <a:cubicBezTo>
                      <a:pt x="4686" y="207"/>
                      <a:pt x="4680" y="200"/>
                      <a:pt x="4652" y="200"/>
                    </a:cubicBezTo>
                    <a:cubicBezTo>
                      <a:pt x="3921" y="201"/>
                      <a:pt x="3190" y="201"/>
                      <a:pt x="2459" y="20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8" name="Google Shape;328;p23"/>
              <p:cNvSpPr/>
              <p:nvPr/>
            </p:nvSpPr>
            <p:spPr>
              <a:xfrm>
                <a:off x="3257132" y="5357431"/>
                <a:ext cx="866810" cy="79291"/>
              </a:xfrm>
              <a:custGeom>
                <a:avLst/>
                <a:gdLst/>
                <a:ahLst/>
                <a:cxnLst/>
                <a:rect l="l" t="t" r="r" b="b"/>
                <a:pathLst>
                  <a:path w="903" h="83" extrusionOk="0">
                    <a:moveTo>
                      <a:pt x="0" y="0"/>
                    </a:moveTo>
                    <a:cubicBezTo>
                      <a:pt x="301" y="0"/>
                      <a:pt x="602" y="0"/>
                      <a:pt x="903" y="0"/>
                    </a:cubicBezTo>
                    <a:cubicBezTo>
                      <a:pt x="900" y="45"/>
                      <a:pt x="861" y="83"/>
                      <a:pt x="816" y="83"/>
                    </a:cubicBezTo>
                    <a:cubicBezTo>
                      <a:pt x="573" y="83"/>
                      <a:pt x="330" y="83"/>
                      <a:pt x="87" y="83"/>
                    </a:cubicBezTo>
                    <a:cubicBezTo>
                      <a:pt x="42" y="83"/>
                      <a:pt x="2" y="45"/>
                      <a:pt x="0" y="0"/>
                    </a:cubicBezTo>
                    <a:close/>
                  </a:path>
                </a:pathLst>
              </a:custGeom>
              <a:solidFill>
                <a:srgbClr val="394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9" name="Google Shape;329;p23"/>
              <p:cNvSpPr/>
              <p:nvPr/>
            </p:nvSpPr>
            <p:spPr>
              <a:xfrm>
                <a:off x="796810" y="5356661"/>
                <a:ext cx="5787453" cy="144725"/>
              </a:xfrm>
              <a:custGeom>
                <a:avLst/>
                <a:gdLst/>
                <a:ahLst/>
                <a:cxnLst/>
                <a:rect l="l" t="t" r="r" b="b"/>
                <a:pathLst>
                  <a:path w="6031" h="151" extrusionOk="0">
                    <a:moveTo>
                      <a:pt x="135" y="150"/>
                    </a:moveTo>
                    <a:cubicBezTo>
                      <a:pt x="746" y="151"/>
                      <a:pt x="1358" y="151"/>
                      <a:pt x="1969" y="151"/>
                    </a:cubicBezTo>
                    <a:cubicBezTo>
                      <a:pt x="1969" y="150"/>
                      <a:pt x="1969" y="150"/>
                      <a:pt x="1969" y="150"/>
                    </a:cubicBezTo>
                    <a:cubicBezTo>
                      <a:pt x="2193" y="150"/>
                      <a:pt x="2416" y="150"/>
                      <a:pt x="2640" y="150"/>
                    </a:cubicBezTo>
                    <a:cubicBezTo>
                      <a:pt x="2684" y="150"/>
                      <a:pt x="2728" y="151"/>
                      <a:pt x="2772" y="151"/>
                    </a:cubicBezTo>
                    <a:cubicBezTo>
                      <a:pt x="2840" y="151"/>
                      <a:pt x="2909" y="151"/>
                      <a:pt x="2977" y="151"/>
                    </a:cubicBezTo>
                    <a:cubicBezTo>
                      <a:pt x="3099" y="150"/>
                      <a:pt x="3221" y="151"/>
                      <a:pt x="3343" y="151"/>
                    </a:cubicBezTo>
                    <a:cubicBezTo>
                      <a:pt x="3727" y="151"/>
                      <a:pt x="4111" y="151"/>
                      <a:pt x="4495" y="151"/>
                    </a:cubicBezTo>
                    <a:cubicBezTo>
                      <a:pt x="4564" y="151"/>
                      <a:pt x="4631" y="151"/>
                      <a:pt x="4698" y="151"/>
                    </a:cubicBezTo>
                    <a:cubicBezTo>
                      <a:pt x="5097" y="151"/>
                      <a:pt x="5497" y="151"/>
                      <a:pt x="5896" y="150"/>
                    </a:cubicBezTo>
                    <a:cubicBezTo>
                      <a:pt x="5938" y="150"/>
                      <a:pt x="5983" y="146"/>
                      <a:pt x="6025" y="147"/>
                    </a:cubicBezTo>
                    <a:cubicBezTo>
                      <a:pt x="6031" y="133"/>
                      <a:pt x="6029" y="73"/>
                      <a:pt x="6029" y="36"/>
                    </a:cubicBezTo>
                    <a:cubicBezTo>
                      <a:pt x="6029" y="8"/>
                      <a:pt x="6023" y="0"/>
                      <a:pt x="5994" y="0"/>
                    </a:cubicBezTo>
                    <a:cubicBezTo>
                      <a:pt x="5821" y="1"/>
                      <a:pt x="4974" y="1"/>
                      <a:pt x="4782" y="1"/>
                    </a:cubicBezTo>
                    <a:cubicBezTo>
                      <a:pt x="4608" y="1"/>
                      <a:pt x="3467" y="1"/>
                      <a:pt x="3467" y="1"/>
                    </a:cubicBezTo>
                    <a:cubicBezTo>
                      <a:pt x="3464" y="46"/>
                      <a:pt x="3425" y="84"/>
                      <a:pt x="3380" y="85"/>
                    </a:cubicBezTo>
                    <a:cubicBezTo>
                      <a:pt x="3137" y="85"/>
                      <a:pt x="2894" y="85"/>
                      <a:pt x="2651" y="85"/>
                    </a:cubicBezTo>
                    <a:cubicBezTo>
                      <a:pt x="2606" y="84"/>
                      <a:pt x="2566" y="46"/>
                      <a:pt x="2564" y="1"/>
                    </a:cubicBezTo>
                    <a:cubicBezTo>
                      <a:pt x="2564" y="1"/>
                      <a:pt x="1413" y="1"/>
                      <a:pt x="1249" y="1"/>
                    </a:cubicBezTo>
                    <a:cubicBezTo>
                      <a:pt x="1057" y="1"/>
                      <a:pt x="210" y="1"/>
                      <a:pt x="37" y="0"/>
                    </a:cubicBezTo>
                    <a:cubicBezTo>
                      <a:pt x="8" y="0"/>
                      <a:pt x="2" y="8"/>
                      <a:pt x="2" y="36"/>
                    </a:cubicBezTo>
                    <a:cubicBezTo>
                      <a:pt x="2" y="72"/>
                      <a:pt x="0" y="133"/>
                      <a:pt x="6" y="147"/>
                    </a:cubicBezTo>
                    <a:cubicBezTo>
                      <a:pt x="48" y="146"/>
                      <a:pt x="93" y="150"/>
                      <a:pt x="135" y="15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0" name="Google Shape;330;p23"/>
              <p:cNvSpPr/>
              <p:nvPr/>
            </p:nvSpPr>
            <p:spPr>
              <a:xfrm>
                <a:off x="802198" y="5497537"/>
                <a:ext cx="5776675" cy="70053"/>
              </a:xfrm>
              <a:custGeom>
                <a:avLst/>
                <a:gdLst/>
                <a:ahLst/>
                <a:cxnLst/>
                <a:rect l="l" t="t" r="r" b="b"/>
                <a:pathLst>
                  <a:path w="6019" h="73" extrusionOk="0">
                    <a:moveTo>
                      <a:pt x="5890" y="3"/>
                    </a:moveTo>
                    <a:cubicBezTo>
                      <a:pt x="5039" y="4"/>
                      <a:pt x="4188" y="4"/>
                      <a:pt x="3337" y="4"/>
                    </a:cubicBezTo>
                    <a:cubicBezTo>
                      <a:pt x="3189" y="4"/>
                      <a:pt x="3040" y="3"/>
                      <a:pt x="2892" y="5"/>
                    </a:cubicBezTo>
                    <a:cubicBezTo>
                      <a:pt x="2806" y="6"/>
                      <a:pt x="2720" y="3"/>
                      <a:pt x="2634" y="3"/>
                    </a:cubicBezTo>
                    <a:cubicBezTo>
                      <a:pt x="2410" y="4"/>
                      <a:pt x="2187" y="4"/>
                      <a:pt x="1963" y="4"/>
                    </a:cubicBezTo>
                    <a:cubicBezTo>
                      <a:pt x="1963" y="4"/>
                      <a:pt x="1963" y="4"/>
                      <a:pt x="1963" y="4"/>
                    </a:cubicBezTo>
                    <a:cubicBezTo>
                      <a:pt x="1352" y="4"/>
                      <a:pt x="740" y="4"/>
                      <a:pt x="129" y="3"/>
                    </a:cubicBezTo>
                    <a:cubicBezTo>
                      <a:pt x="87" y="3"/>
                      <a:pt x="42" y="0"/>
                      <a:pt x="0" y="0"/>
                    </a:cubicBezTo>
                    <a:cubicBezTo>
                      <a:pt x="20" y="41"/>
                      <a:pt x="74" y="53"/>
                      <a:pt x="117" y="59"/>
                    </a:cubicBezTo>
                    <a:cubicBezTo>
                      <a:pt x="279" y="73"/>
                      <a:pt x="425" y="70"/>
                      <a:pt x="579" y="70"/>
                    </a:cubicBezTo>
                    <a:cubicBezTo>
                      <a:pt x="1040" y="71"/>
                      <a:pt x="1502" y="71"/>
                      <a:pt x="1963" y="71"/>
                    </a:cubicBezTo>
                    <a:cubicBezTo>
                      <a:pt x="1963" y="71"/>
                      <a:pt x="1963" y="71"/>
                      <a:pt x="1963" y="71"/>
                    </a:cubicBezTo>
                    <a:cubicBezTo>
                      <a:pt x="3122" y="71"/>
                      <a:pt x="4281" y="71"/>
                      <a:pt x="5440" y="70"/>
                    </a:cubicBezTo>
                    <a:cubicBezTo>
                      <a:pt x="5594" y="70"/>
                      <a:pt x="5740" y="73"/>
                      <a:pt x="5902" y="59"/>
                    </a:cubicBezTo>
                    <a:cubicBezTo>
                      <a:pt x="5945" y="53"/>
                      <a:pt x="5999" y="41"/>
                      <a:pt x="6019" y="0"/>
                    </a:cubicBezTo>
                    <a:cubicBezTo>
                      <a:pt x="5977" y="0"/>
                      <a:pt x="5932" y="3"/>
                      <a:pt x="5890"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331" name="Google Shape;331;p23"/>
            <p:cNvSpPr/>
            <p:nvPr/>
          </p:nvSpPr>
          <p:spPr>
            <a:xfrm>
              <a:off x="7717679" y="1836105"/>
              <a:ext cx="67200" cy="67200"/>
            </a:xfrm>
            <a:prstGeom prst="ellipse">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332" name="Google Shape;332;p23"/>
          <p:cNvSpPr txBox="1"/>
          <p:nvPr/>
        </p:nvSpPr>
        <p:spPr>
          <a:xfrm>
            <a:off x="644885" y="391162"/>
            <a:ext cx="10764000" cy="86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a:solidFill>
                  <a:schemeClr val="dk1"/>
                </a:solidFill>
              </a:rPr>
              <a:t>Implemented</a:t>
            </a:r>
            <a:r>
              <a:rPr lang="en-US" sz="5000">
                <a:solidFill>
                  <a:schemeClr val="dk1"/>
                </a:solidFill>
                <a:latin typeface="Arial"/>
                <a:ea typeface="Arial"/>
                <a:cs typeface="Arial"/>
                <a:sym typeface="Arial"/>
              </a:rPr>
              <a:t> Functionality</a:t>
            </a:r>
            <a:endParaRPr sz="5000">
              <a:solidFill>
                <a:schemeClr val="dk1"/>
              </a:solidFill>
              <a:latin typeface="Arial"/>
              <a:ea typeface="Arial"/>
              <a:cs typeface="Arial"/>
              <a:sym typeface="Arial"/>
            </a:endParaRPr>
          </a:p>
        </p:txBody>
      </p:sp>
      <p:sp>
        <p:nvSpPr>
          <p:cNvPr id="333" name="Google Shape;333;p23"/>
          <p:cNvSpPr txBox="1"/>
          <p:nvPr/>
        </p:nvSpPr>
        <p:spPr>
          <a:xfrm>
            <a:off x="811100" y="1531575"/>
            <a:ext cx="5256300" cy="2308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Demo: </a:t>
            </a:r>
            <a:endParaRPr sz="1800">
              <a:solidFill>
                <a:schemeClr val="dk1"/>
              </a:solidFill>
              <a:latin typeface="Arial"/>
              <a:ea typeface="Arial"/>
              <a:cs typeface="Arial"/>
              <a:sym typeface="Arial"/>
            </a:endParaRPr>
          </a:p>
          <a:p>
            <a:pPr marL="457200" marR="0" lvl="0" indent="-457200" algn="l" rtl="0">
              <a:spcBef>
                <a:spcPts val="0"/>
              </a:spcBef>
              <a:spcAft>
                <a:spcPts val="0"/>
              </a:spcAft>
              <a:buClr>
                <a:schemeClr val="dk1"/>
              </a:buClr>
              <a:buSzPts val="1800"/>
              <a:buFont typeface="Calibri"/>
              <a:buAutoNum type="arabicPeriod"/>
            </a:pPr>
            <a:r>
              <a:rPr lang="en-US" sz="1800">
                <a:solidFill>
                  <a:schemeClr val="dk1"/>
                </a:solidFill>
                <a:latin typeface="Arial"/>
                <a:ea typeface="Arial"/>
                <a:cs typeface="Arial"/>
                <a:sym typeface="Arial"/>
              </a:rPr>
              <a:t>Customer chooses a ticket on website</a:t>
            </a:r>
            <a:endParaRPr/>
          </a:p>
          <a:p>
            <a:pPr marL="457200" marR="0" lvl="0" indent="-457200" algn="l" rtl="0">
              <a:spcBef>
                <a:spcPts val="0"/>
              </a:spcBef>
              <a:spcAft>
                <a:spcPts val="0"/>
              </a:spcAft>
              <a:buClr>
                <a:schemeClr val="dk1"/>
              </a:buClr>
              <a:buSzPts val="1800"/>
              <a:buFont typeface="Calibri"/>
              <a:buAutoNum type="arabicPeriod"/>
            </a:pPr>
            <a:r>
              <a:rPr lang="en-US" sz="1800">
                <a:solidFill>
                  <a:schemeClr val="dk1"/>
                </a:solidFill>
                <a:latin typeface="Arial"/>
                <a:ea typeface="Arial"/>
                <a:cs typeface="Arial"/>
                <a:sym typeface="Arial"/>
              </a:rPr>
              <a:t>Selects the ride and fills out the form</a:t>
            </a:r>
            <a:endParaRPr/>
          </a:p>
          <a:p>
            <a:pPr marL="457200" marR="0" lvl="0" indent="-457200" algn="l" rtl="0">
              <a:spcBef>
                <a:spcPts val="0"/>
              </a:spcBef>
              <a:spcAft>
                <a:spcPts val="0"/>
              </a:spcAft>
              <a:buClr>
                <a:schemeClr val="dk1"/>
              </a:buClr>
              <a:buSzPts val="1800"/>
              <a:buFont typeface="Calibri"/>
              <a:buAutoNum type="arabicPeriod"/>
            </a:pPr>
            <a:r>
              <a:rPr lang="en-US" sz="1800">
                <a:solidFill>
                  <a:schemeClr val="dk1"/>
                </a:solidFill>
                <a:latin typeface="Arial"/>
                <a:ea typeface="Arial"/>
                <a:cs typeface="Arial"/>
                <a:sym typeface="Arial"/>
              </a:rPr>
              <a:t>Barcode is generated </a:t>
            </a:r>
            <a:endParaRPr/>
          </a:p>
          <a:p>
            <a:pPr marL="457200" marR="0" lvl="0" indent="-457200" algn="l" rtl="0">
              <a:spcBef>
                <a:spcPts val="0"/>
              </a:spcBef>
              <a:spcAft>
                <a:spcPts val="0"/>
              </a:spcAft>
              <a:buClr>
                <a:schemeClr val="dk1"/>
              </a:buClr>
              <a:buSzPts val="1800"/>
              <a:buFont typeface="Calibri"/>
              <a:buAutoNum type="arabicPeriod"/>
            </a:pPr>
            <a:r>
              <a:rPr lang="en-US" sz="1800">
                <a:solidFill>
                  <a:schemeClr val="dk1"/>
                </a:solidFill>
                <a:latin typeface="Arial"/>
                <a:ea typeface="Arial"/>
                <a:cs typeface="Arial"/>
                <a:sym typeface="Arial"/>
              </a:rPr>
              <a:t>The data gets stored in DynamoDB table </a:t>
            </a:r>
            <a:endParaRPr/>
          </a:p>
          <a:p>
            <a:pPr marL="457200" marR="0" lvl="0" indent="-457200" algn="l" rtl="0">
              <a:spcBef>
                <a:spcPts val="0"/>
              </a:spcBef>
              <a:spcAft>
                <a:spcPts val="0"/>
              </a:spcAft>
              <a:buClr>
                <a:schemeClr val="dk1"/>
              </a:buClr>
              <a:buSzPts val="1800"/>
              <a:buFont typeface="Calibri"/>
              <a:buAutoNum type="arabicPeriod"/>
            </a:pPr>
            <a:r>
              <a:rPr lang="en-US" sz="1800">
                <a:solidFill>
                  <a:schemeClr val="dk1"/>
                </a:solidFill>
                <a:latin typeface="Arial"/>
                <a:ea typeface="Arial"/>
                <a:cs typeface="Arial"/>
                <a:sym typeface="Arial"/>
              </a:rPr>
              <a:t>Barcode gets stored in S3 Bucket</a:t>
            </a:r>
            <a:endParaRPr/>
          </a:p>
          <a:p>
            <a:pPr marL="457200" marR="0" lvl="0" indent="-342900" algn="l" rtl="0">
              <a:spcBef>
                <a:spcPts val="0"/>
              </a:spcBef>
              <a:spcAft>
                <a:spcPts val="0"/>
              </a:spcAft>
              <a:buClr>
                <a:schemeClr val="dk1"/>
              </a:buClr>
              <a:buSzPts val="1800"/>
              <a:buFont typeface="Calibri"/>
              <a:buNone/>
            </a:pPr>
            <a:endParaRPr sz="1800">
              <a:solidFill>
                <a:schemeClr val="dk1"/>
              </a:solidFill>
              <a:latin typeface="Arial"/>
              <a:ea typeface="Arial"/>
              <a:cs typeface="Arial"/>
              <a:sym typeface="Arial"/>
            </a:endParaRPr>
          </a:p>
        </p:txBody>
      </p:sp>
      <p:pic>
        <p:nvPicPr>
          <p:cNvPr id="334" name="Google Shape;334;p23"/>
          <p:cNvPicPr preferRelativeResize="0"/>
          <p:nvPr/>
        </p:nvPicPr>
        <p:blipFill rotWithShape="1">
          <a:blip r:embed="rId3">
            <a:alphaModFix/>
          </a:blip>
          <a:srcRect/>
          <a:stretch/>
        </p:blipFill>
        <p:spPr>
          <a:xfrm>
            <a:off x="1328494" y="3831068"/>
            <a:ext cx="2601425" cy="1802945"/>
          </a:xfrm>
          <a:prstGeom prst="rect">
            <a:avLst/>
          </a:prstGeom>
          <a:noFill/>
          <a:ln>
            <a:noFill/>
          </a:ln>
        </p:spPr>
      </p:pic>
      <p:pic>
        <p:nvPicPr>
          <p:cNvPr id="335" name="Google Shape;335;p23" descr="Icon&#10;&#10;Description automatically generated"/>
          <p:cNvPicPr preferRelativeResize="0"/>
          <p:nvPr/>
        </p:nvPicPr>
        <p:blipFill rotWithShape="1">
          <a:blip r:embed="rId4">
            <a:alphaModFix/>
          </a:blip>
          <a:srcRect/>
          <a:stretch/>
        </p:blipFill>
        <p:spPr>
          <a:xfrm>
            <a:off x="7586823" y="2138645"/>
            <a:ext cx="1289824" cy="1168739"/>
          </a:xfrm>
          <a:prstGeom prst="rect">
            <a:avLst/>
          </a:prstGeom>
          <a:noFill/>
          <a:ln>
            <a:noFill/>
          </a:ln>
        </p:spPr>
      </p:pic>
      <p:pic>
        <p:nvPicPr>
          <p:cNvPr id="336" name="Google Shape;336;p23" descr="A close up of a logo&#10;&#10;Description automatically generated"/>
          <p:cNvPicPr preferRelativeResize="0"/>
          <p:nvPr/>
        </p:nvPicPr>
        <p:blipFill rotWithShape="1">
          <a:blip r:embed="rId5">
            <a:alphaModFix/>
          </a:blip>
          <a:srcRect/>
          <a:stretch/>
        </p:blipFill>
        <p:spPr>
          <a:xfrm>
            <a:off x="7586823" y="1840779"/>
            <a:ext cx="4151018" cy="1689788"/>
          </a:xfrm>
          <a:prstGeom prst="rect">
            <a:avLst/>
          </a:prstGeom>
          <a:noFill/>
          <a:ln>
            <a:noFill/>
          </a:ln>
        </p:spPr>
      </p:pic>
      <p:pic>
        <p:nvPicPr>
          <p:cNvPr id="337" name="Google Shape;337;p23"/>
          <p:cNvPicPr preferRelativeResize="0"/>
          <p:nvPr/>
        </p:nvPicPr>
        <p:blipFill rotWithShape="1">
          <a:blip r:embed="rId6">
            <a:alphaModFix/>
          </a:blip>
          <a:srcRect/>
          <a:stretch/>
        </p:blipFill>
        <p:spPr>
          <a:xfrm>
            <a:off x="4555812" y="3574271"/>
            <a:ext cx="2698853" cy="1478658"/>
          </a:xfrm>
          <a:prstGeom prst="rect">
            <a:avLst/>
          </a:prstGeom>
          <a:noFill/>
          <a:ln>
            <a:noFill/>
          </a:ln>
          <a:effectLst>
            <a:outerShdw blurRad="63500" sx="102000" sy="102000" algn="ctr" rotWithShape="0">
              <a:srgbClr val="000000">
                <a:alpha val="40000"/>
              </a:srgbClr>
            </a:outerShdw>
          </a:effectLst>
        </p:spPr>
      </p:pic>
      <p:pic>
        <p:nvPicPr>
          <p:cNvPr id="338" name="Google Shape;338;p23"/>
          <p:cNvPicPr preferRelativeResize="0"/>
          <p:nvPr/>
        </p:nvPicPr>
        <p:blipFill rotWithShape="1">
          <a:blip r:embed="rId7">
            <a:alphaModFix/>
          </a:blip>
          <a:srcRect t="28693" r="67667" b="17359"/>
          <a:stretch/>
        </p:blipFill>
        <p:spPr>
          <a:xfrm>
            <a:off x="8231735" y="4414451"/>
            <a:ext cx="2252381" cy="727271"/>
          </a:xfrm>
          <a:prstGeom prst="rect">
            <a:avLst/>
          </a:prstGeom>
          <a:noFill/>
          <a:ln>
            <a:noFill/>
          </a:ln>
          <a:effectLst>
            <a:outerShdw blurRad="63500" sx="102000" sy="102000" algn="ctr" rotWithShape="0">
              <a:srgbClr val="000000">
                <a:alpha val="40000"/>
              </a:srgbClr>
            </a:outerShdw>
          </a:effectLst>
        </p:spPr>
      </p:pic>
      <p:cxnSp>
        <p:nvCxnSpPr>
          <p:cNvPr id="339" name="Google Shape;339;p23"/>
          <p:cNvCxnSpPr/>
          <p:nvPr/>
        </p:nvCxnSpPr>
        <p:spPr>
          <a:xfrm rot="10800000">
            <a:off x="9853542" y="3474249"/>
            <a:ext cx="0" cy="866100"/>
          </a:xfrm>
          <a:prstGeom prst="straightConnector1">
            <a:avLst/>
          </a:prstGeom>
          <a:noFill/>
          <a:ln w="88900" cap="flat" cmpd="sng">
            <a:solidFill>
              <a:schemeClr val="accent6"/>
            </a:solidFill>
            <a:prstDash val="solid"/>
            <a:miter lim="800000"/>
            <a:headEnd type="none" w="sm" len="sm"/>
            <a:tailEnd type="none" w="sm" len="sm"/>
          </a:ln>
        </p:spPr>
      </p:cxnSp>
      <p:cxnSp>
        <p:nvCxnSpPr>
          <p:cNvPr id="340" name="Google Shape;340;p23"/>
          <p:cNvCxnSpPr>
            <a:endCxn id="338" idx="1"/>
          </p:cNvCxnSpPr>
          <p:nvPr/>
        </p:nvCxnSpPr>
        <p:spPr>
          <a:xfrm>
            <a:off x="7254635" y="4778087"/>
            <a:ext cx="977100" cy="0"/>
          </a:xfrm>
          <a:prstGeom prst="straightConnector1">
            <a:avLst/>
          </a:prstGeom>
          <a:noFill/>
          <a:ln w="88900" cap="flat" cmpd="sng">
            <a:solidFill>
              <a:schemeClr val="accent6"/>
            </a:solidFill>
            <a:prstDash val="solid"/>
            <a:miter lim="800000"/>
            <a:headEnd type="none" w="sm" len="sm"/>
            <a:tailEnd type="none" w="sm" len="sm"/>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4"/>
        <p:cNvGrpSpPr/>
        <p:nvPr/>
      </p:nvGrpSpPr>
      <p:grpSpPr>
        <a:xfrm>
          <a:off x="0" y="0"/>
          <a:ext cx="0" cy="0"/>
          <a:chOff x="0" y="0"/>
          <a:chExt cx="0" cy="0"/>
        </a:xfrm>
      </p:grpSpPr>
      <p:sp>
        <p:nvSpPr>
          <p:cNvPr id="345" name="Google Shape;345;p24"/>
          <p:cNvSpPr/>
          <p:nvPr/>
        </p:nvSpPr>
        <p:spPr>
          <a:xfrm>
            <a:off x="6753159" y="931193"/>
            <a:ext cx="3551100" cy="3069000"/>
          </a:xfrm>
          <a:prstGeom prst="wedgeEllipseCallout">
            <a:avLst>
              <a:gd name="adj1" fmla="val 40901"/>
              <a:gd name="adj2" fmla="val 44354"/>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46" name="Google Shape;346;p24"/>
          <p:cNvSpPr/>
          <p:nvPr/>
        </p:nvSpPr>
        <p:spPr>
          <a:xfrm>
            <a:off x="4172176" y="2725980"/>
            <a:ext cx="4297800" cy="3367200"/>
          </a:xfrm>
          <a:prstGeom prst="wedgeEllipseCallout">
            <a:avLst>
              <a:gd name="adj1" fmla="val 44941"/>
              <a:gd name="adj2" fmla="val -43140"/>
            </a:avLst>
          </a:prstGeom>
          <a:solidFill>
            <a:srgbClr val="CB1B4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47" name="Google Shape;347;p24"/>
          <p:cNvSpPr/>
          <p:nvPr/>
        </p:nvSpPr>
        <p:spPr>
          <a:xfrm>
            <a:off x="2258637" y="2038487"/>
            <a:ext cx="2975700" cy="2728500"/>
          </a:xfrm>
          <a:prstGeom prst="wedgeEllipseCallout">
            <a:avLst>
              <a:gd name="adj1" fmla="val 55423"/>
              <a:gd name="adj2" fmla="val 2805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48" name="Google Shape;348;p24"/>
          <p:cNvSpPr txBox="1"/>
          <p:nvPr/>
        </p:nvSpPr>
        <p:spPr>
          <a:xfrm>
            <a:off x="567816" y="332035"/>
            <a:ext cx="10764000" cy="86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a:solidFill>
                  <a:srgbClr val="FFFFFF"/>
                </a:solidFill>
                <a:latin typeface="Arial"/>
                <a:ea typeface="Arial"/>
                <a:cs typeface="Arial"/>
                <a:sym typeface="Arial"/>
              </a:rPr>
              <a:t>Our Functionality</a:t>
            </a:r>
            <a:endParaRPr sz="5000">
              <a:solidFill>
                <a:srgbClr val="FFFFFF"/>
              </a:solidFill>
              <a:latin typeface="Arial"/>
              <a:ea typeface="Arial"/>
              <a:cs typeface="Arial"/>
              <a:sym typeface="Arial"/>
            </a:endParaRPr>
          </a:p>
        </p:txBody>
      </p:sp>
      <p:sp>
        <p:nvSpPr>
          <p:cNvPr id="349" name="Google Shape;349;p24"/>
          <p:cNvSpPr/>
          <p:nvPr/>
        </p:nvSpPr>
        <p:spPr>
          <a:xfrm>
            <a:off x="492519" y="2677428"/>
            <a:ext cx="2526000" cy="2447700"/>
          </a:xfrm>
          <a:prstGeom prst="wedgeEllipseCallout">
            <a:avLst>
              <a:gd name="adj1" fmla="val 50984"/>
              <a:gd name="adj2" fmla="val -32419"/>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50" name="Google Shape;350;p24"/>
          <p:cNvSpPr txBox="1"/>
          <p:nvPr/>
        </p:nvSpPr>
        <p:spPr>
          <a:xfrm>
            <a:off x="867926" y="3067900"/>
            <a:ext cx="1850100" cy="86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b="1">
                <a:solidFill>
                  <a:srgbClr val="FFFFFF"/>
                </a:solidFill>
              </a:rPr>
              <a:t>0</a:t>
            </a:r>
            <a:r>
              <a:rPr lang="en-US" sz="5000" b="1">
                <a:solidFill>
                  <a:srgbClr val="FFFFFF"/>
                </a:solidFill>
                <a:latin typeface="Arial"/>
                <a:ea typeface="Arial"/>
                <a:cs typeface="Arial"/>
                <a:sym typeface="Arial"/>
              </a:rPr>
              <a:t>1</a:t>
            </a:r>
            <a:endParaRPr sz="5000" b="1">
              <a:solidFill>
                <a:srgbClr val="FFFFFF"/>
              </a:solidFill>
              <a:latin typeface="Arial"/>
              <a:ea typeface="Arial"/>
              <a:cs typeface="Arial"/>
              <a:sym typeface="Arial"/>
            </a:endParaRPr>
          </a:p>
        </p:txBody>
      </p:sp>
      <p:sp>
        <p:nvSpPr>
          <p:cNvPr id="351" name="Google Shape;351;p24"/>
          <p:cNvSpPr txBox="1"/>
          <p:nvPr/>
        </p:nvSpPr>
        <p:spPr>
          <a:xfrm>
            <a:off x="965921" y="3784579"/>
            <a:ext cx="2213400" cy="8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rgbClr val="FFFFFF"/>
                </a:solidFill>
                <a:latin typeface="Arial"/>
                <a:ea typeface="Arial"/>
                <a:cs typeface="Arial"/>
                <a:sym typeface="Arial"/>
              </a:rPr>
              <a:t>Elastic beanstalk</a:t>
            </a:r>
            <a:endParaRPr sz="2400" b="1">
              <a:solidFill>
                <a:srgbClr val="FFFFFF"/>
              </a:solidFill>
              <a:latin typeface="Arial"/>
              <a:ea typeface="Arial"/>
              <a:cs typeface="Arial"/>
              <a:sym typeface="Arial"/>
            </a:endParaRPr>
          </a:p>
        </p:txBody>
      </p:sp>
      <p:sp>
        <p:nvSpPr>
          <p:cNvPr id="352" name="Google Shape;352;p24"/>
          <p:cNvSpPr txBox="1"/>
          <p:nvPr/>
        </p:nvSpPr>
        <p:spPr>
          <a:xfrm>
            <a:off x="3179334" y="2206000"/>
            <a:ext cx="1686300" cy="86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b="1">
                <a:solidFill>
                  <a:srgbClr val="FFFFFF"/>
                </a:solidFill>
                <a:latin typeface="Arial"/>
                <a:ea typeface="Arial"/>
                <a:cs typeface="Arial"/>
                <a:sym typeface="Arial"/>
              </a:rPr>
              <a:t>02</a:t>
            </a:r>
            <a:endParaRPr sz="5000" b="1">
              <a:solidFill>
                <a:srgbClr val="FFFFFF"/>
              </a:solidFill>
              <a:latin typeface="Arial"/>
              <a:ea typeface="Arial"/>
              <a:cs typeface="Arial"/>
              <a:sym typeface="Arial"/>
            </a:endParaRPr>
          </a:p>
        </p:txBody>
      </p:sp>
      <p:sp>
        <p:nvSpPr>
          <p:cNvPr id="353" name="Google Shape;353;p24"/>
          <p:cNvSpPr txBox="1"/>
          <p:nvPr/>
        </p:nvSpPr>
        <p:spPr>
          <a:xfrm>
            <a:off x="5690001" y="3919225"/>
            <a:ext cx="23691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rgbClr val="FFFFFF"/>
                </a:solidFill>
                <a:latin typeface="Arial"/>
                <a:ea typeface="Arial"/>
                <a:cs typeface="Arial"/>
                <a:sym typeface="Arial"/>
              </a:rPr>
              <a:t>DynamoDB</a:t>
            </a:r>
            <a:endParaRPr sz="2400" b="1">
              <a:solidFill>
                <a:srgbClr val="FFFFFF"/>
              </a:solidFill>
              <a:latin typeface="Arial"/>
              <a:ea typeface="Arial"/>
              <a:cs typeface="Arial"/>
              <a:sym typeface="Arial"/>
            </a:endParaRPr>
          </a:p>
        </p:txBody>
      </p:sp>
      <p:sp>
        <p:nvSpPr>
          <p:cNvPr id="354" name="Google Shape;354;p24"/>
          <p:cNvSpPr txBox="1"/>
          <p:nvPr/>
        </p:nvSpPr>
        <p:spPr>
          <a:xfrm>
            <a:off x="5690246" y="3122875"/>
            <a:ext cx="1850100" cy="86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b="1">
                <a:solidFill>
                  <a:srgbClr val="FFFFFF"/>
                </a:solidFill>
                <a:latin typeface="Arial"/>
                <a:ea typeface="Arial"/>
                <a:cs typeface="Arial"/>
                <a:sym typeface="Arial"/>
              </a:rPr>
              <a:t>03</a:t>
            </a:r>
            <a:endParaRPr sz="5000" b="1">
              <a:solidFill>
                <a:srgbClr val="FFFFFF"/>
              </a:solidFill>
              <a:latin typeface="Arial"/>
              <a:ea typeface="Arial"/>
              <a:cs typeface="Arial"/>
              <a:sym typeface="Arial"/>
            </a:endParaRPr>
          </a:p>
        </p:txBody>
      </p:sp>
      <p:sp>
        <p:nvSpPr>
          <p:cNvPr id="355" name="Google Shape;355;p24"/>
          <p:cNvSpPr txBox="1"/>
          <p:nvPr/>
        </p:nvSpPr>
        <p:spPr>
          <a:xfrm>
            <a:off x="3179314" y="2993347"/>
            <a:ext cx="19194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rgbClr val="FFFFFF"/>
                </a:solidFill>
                <a:latin typeface="Arial"/>
                <a:ea typeface="Arial"/>
                <a:cs typeface="Arial"/>
                <a:sym typeface="Arial"/>
              </a:rPr>
              <a:t>Code Pipeline</a:t>
            </a:r>
            <a:endParaRPr sz="2400" b="1">
              <a:solidFill>
                <a:srgbClr val="FFFFFF"/>
              </a:solidFill>
              <a:latin typeface="Arial"/>
              <a:ea typeface="Arial"/>
              <a:cs typeface="Arial"/>
              <a:sym typeface="Arial"/>
            </a:endParaRPr>
          </a:p>
        </p:txBody>
      </p:sp>
      <p:sp>
        <p:nvSpPr>
          <p:cNvPr id="356" name="Google Shape;356;p24"/>
          <p:cNvSpPr txBox="1"/>
          <p:nvPr/>
        </p:nvSpPr>
        <p:spPr>
          <a:xfrm>
            <a:off x="7869992" y="1154625"/>
            <a:ext cx="1524300" cy="86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b="1">
                <a:solidFill>
                  <a:srgbClr val="FFFFFF"/>
                </a:solidFill>
                <a:latin typeface="Arial"/>
                <a:ea typeface="Arial"/>
                <a:cs typeface="Arial"/>
                <a:sym typeface="Arial"/>
              </a:rPr>
              <a:t>04</a:t>
            </a:r>
            <a:endParaRPr sz="5000" b="1">
              <a:solidFill>
                <a:srgbClr val="FFFFFF"/>
              </a:solidFill>
              <a:latin typeface="Arial"/>
              <a:ea typeface="Arial"/>
              <a:cs typeface="Arial"/>
              <a:sym typeface="Arial"/>
            </a:endParaRPr>
          </a:p>
        </p:txBody>
      </p:sp>
      <p:sp>
        <p:nvSpPr>
          <p:cNvPr id="357" name="Google Shape;357;p24"/>
          <p:cNvSpPr txBox="1"/>
          <p:nvPr/>
        </p:nvSpPr>
        <p:spPr>
          <a:xfrm>
            <a:off x="7889649" y="1920568"/>
            <a:ext cx="22626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rgbClr val="FFFFFF"/>
                </a:solidFill>
                <a:latin typeface="Arial"/>
                <a:ea typeface="Arial"/>
                <a:cs typeface="Arial"/>
                <a:sym typeface="Arial"/>
              </a:rPr>
              <a:t>S3 Bucket</a:t>
            </a:r>
            <a:endParaRPr sz="2400" b="1">
              <a:solidFill>
                <a:srgbClr val="FFFFFF"/>
              </a:solidFill>
              <a:latin typeface="Arial"/>
              <a:ea typeface="Arial"/>
              <a:cs typeface="Arial"/>
              <a:sym typeface="Arial"/>
            </a:endParaRPr>
          </a:p>
        </p:txBody>
      </p:sp>
      <p:grpSp>
        <p:nvGrpSpPr>
          <p:cNvPr id="358" name="Google Shape;358;p24"/>
          <p:cNvGrpSpPr/>
          <p:nvPr/>
        </p:nvGrpSpPr>
        <p:grpSpPr>
          <a:xfrm>
            <a:off x="3303356" y="3881723"/>
            <a:ext cx="886228" cy="636700"/>
            <a:chOff x="2700338" y="8651875"/>
            <a:chExt cx="6545262" cy="6543675"/>
          </a:xfrm>
        </p:grpSpPr>
        <p:sp>
          <p:nvSpPr>
            <p:cNvPr id="359" name="Google Shape;359;p24"/>
            <p:cNvSpPr/>
            <p:nvPr/>
          </p:nvSpPr>
          <p:spPr>
            <a:xfrm>
              <a:off x="2700338" y="10820400"/>
              <a:ext cx="4376736" cy="4375150"/>
            </a:xfrm>
            <a:custGeom>
              <a:avLst/>
              <a:gdLst/>
              <a:ahLst/>
              <a:cxnLst/>
              <a:rect l="l" t="t" r="r" b="b"/>
              <a:pathLst>
                <a:path w="1376" h="1376" extrusionOk="0">
                  <a:moveTo>
                    <a:pt x="509" y="1366"/>
                  </a:moveTo>
                  <a:cubicBezTo>
                    <a:pt x="498" y="1366"/>
                    <a:pt x="487" y="1364"/>
                    <a:pt x="477" y="1360"/>
                  </a:cubicBezTo>
                  <a:cubicBezTo>
                    <a:pt x="363" y="1312"/>
                    <a:pt x="363" y="1312"/>
                    <a:pt x="363" y="1312"/>
                  </a:cubicBezTo>
                  <a:cubicBezTo>
                    <a:pt x="324" y="1296"/>
                    <a:pt x="302" y="1253"/>
                    <a:pt x="312" y="1212"/>
                  </a:cubicBezTo>
                  <a:cubicBezTo>
                    <a:pt x="319" y="1188"/>
                    <a:pt x="325" y="1163"/>
                    <a:pt x="332" y="1139"/>
                  </a:cubicBezTo>
                  <a:cubicBezTo>
                    <a:pt x="297" y="1111"/>
                    <a:pt x="265" y="1079"/>
                    <a:pt x="237" y="1044"/>
                  </a:cubicBezTo>
                  <a:cubicBezTo>
                    <a:pt x="213" y="1051"/>
                    <a:pt x="188" y="1057"/>
                    <a:pt x="164" y="1064"/>
                  </a:cubicBezTo>
                  <a:cubicBezTo>
                    <a:pt x="123" y="1074"/>
                    <a:pt x="80" y="1052"/>
                    <a:pt x="64" y="1013"/>
                  </a:cubicBezTo>
                  <a:cubicBezTo>
                    <a:pt x="16" y="899"/>
                    <a:pt x="16" y="899"/>
                    <a:pt x="16" y="899"/>
                  </a:cubicBezTo>
                  <a:cubicBezTo>
                    <a:pt x="0" y="860"/>
                    <a:pt x="15" y="815"/>
                    <a:pt x="51" y="793"/>
                  </a:cubicBezTo>
                  <a:cubicBezTo>
                    <a:pt x="73" y="780"/>
                    <a:pt x="95" y="767"/>
                    <a:pt x="117" y="754"/>
                  </a:cubicBezTo>
                  <a:cubicBezTo>
                    <a:pt x="112" y="710"/>
                    <a:pt x="112" y="665"/>
                    <a:pt x="117" y="621"/>
                  </a:cubicBezTo>
                  <a:cubicBezTo>
                    <a:pt x="95" y="608"/>
                    <a:pt x="73" y="595"/>
                    <a:pt x="51" y="582"/>
                  </a:cubicBezTo>
                  <a:cubicBezTo>
                    <a:pt x="15" y="561"/>
                    <a:pt x="0" y="515"/>
                    <a:pt x="16" y="476"/>
                  </a:cubicBezTo>
                  <a:cubicBezTo>
                    <a:pt x="64" y="362"/>
                    <a:pt x="64" y="362"/>
                    <a:pt x="64" y="362"/>
                  </a:cubicBezTo>
                  <a:cubicBezTo>
                    <a:pt x="80" y="323"/>
                    <a:pt x="123" y="301"/>
                    <a:pt x="164" y="312"/>
                  </a:cubicBezTo>
                  <a:cubicBezTo>
                    <a:pt x="188" y="318"/>
                    <a:pt x="213" y="324"/>
                    <a:pt x="237" y="331"/>
                  </a:cubicBezTo>
                  <a:cubicBezTo>
                    <a:pt x="265" y="296"/>
                    <a:pt x="297" y="264"/>
                    <a:pt x="332" y="237"/>
                  </a:cubicBezTo>
                  <a:cubicBezTo>
                    <a:pt x="325" y="212"/>
                    <a:pt x="319" y="187"/>
                    <a:pt x="312" y="163"/>
                  </a:cubicBezTo>
                  <a:cubicBezTo>
                    <a:pt x="302" y="122"/>
                    <a:pt x="324" y="79"/>
                    <a:pt x="363" y="63"/>
                  </a:cubicBezTo>
                  <a:cubicBezTo>
                    <a:pt x="477" y="16"/>
                    <a:pt x="477" y="16"/>
                    <a:pt x="477" y="16"/>
                  </a:cubicBezTo>
                  <a:cubicBezTo>
                    <a:pt x="516" y="0"/>
                    <a:pt x="561" y="15"/>
                    <a:pt x="583" y="51"/>
                  </a:cubicBezTo>
                  <a:cubicBezTo>
                    <a:pt x="596" y="72"/>
                    <a:pt x="609" y="94"/>
                    <a:pt x="622" y="116"/>
                  </a:cubicBezTo>
                  <a:cubicBezTo>
                    <a:pt x="666" y="111"/>
                    <a:pt x="711" y="111"/>
                    <a:pt x="755" y="116"/>
                  </a:cubicBezTo>
                  <a:cubicBezTo>
                    <a:pt x="768" y="94"/>
                    <a:pt x="781" y="72"/>
                    <a:pt x="794" y="51"/>
                  </a:cubicBezTo>
                  <a:cubicBezTo>
                    <a:pt x="815" y="15"/>
                    <a:pt x="861" y="0"/>
                    <a:pt x="900" y="16"/>
                  </a:cubicBezTo>
                  <a:cubicBezTo>
                    <a:pt x="1014" y="63"/>
                    <a:pt x="1014" y="63"/>
                    <a:pt x="1014" y="63"/>
                  </a:cubicBezTo>
                  <a:cubicBezTo>
                    <a:pt x="1053" y="79"/>
                    <a:pt x="1075" y="122"/>
                    <a:pt x="1064" y="163"/>
                  </a:cubicBezTo>
                  <a:cubicBezTo>
                    <a:pt x="1058" y="187"/>
                    <a:pt x="1052" y="212"/>
                    <a:pt x="1045" y="237"/>
                  </a:cubicBezTo>
                  <a:cubicBezTo>
                    <a:pt x="1080" y="264"/>
                    <a:pt x="1112" y="296"/>
                    <a:pt x="1139" y="331"/>
                  </a:cubicBezTo>
                  <a:cubicBezTo>
                    <a:pt x="1164" y="324"/>
                    <a:pt x="1189" y="318"/>
                    <a:pt x="1213" y="312"/>
                  </a:cubicBezTo>
                  <a:cubicBezTo>
                    <a:pt x="1254" y="301"/>
                    <a:pt x="1297" y="323"/>
                    <a:pt x="1313" y="362"/>
                  </a:cubicBezTo>
                  <a:cubicBezTo>
                    <a:pt x="1360" y="476"/>
                    <a:pt x="1360" y="476"/>
                    <a:pt x="1360" y="476"/>
                  </a:cubicBezTo>
                  <a:cubicBezTo>
                    <a:pt x="1360" y="476"/>
                    <a:pt x="1360" y="476"/>
                    <a:pt x="1360" y="476"/>
                  </a:cubicBezTo>
                  <a:cubicBezTo>
                    <a:pt x="1376" y="515"/>
                    <a:pt x="1361" y="561"/>
                    <a:pt x="1325" y="582"/>
                  </a:cubicBezTo>
                  <a:cubicBezTo>
                    <a:pt x="1304" y="595"/>
                    <a:pt x="1282" y="608"/>
                    <a:pt x="1260" y="621"/>
                  </a:cubicBezTo>
                  <a:cubicBezTo>
                    <a:pt x="1265" y="665"/>
                    <a:pt x="1265" y="710"/>
                    <a:pt x="1260" y="754"/>
                  </a:cubicBezTo>
                  <a:cubicBezTo>
                    <a:pt x="1282" y="767"/>
                    <a:pt x="1304" y="780"/>
                    <a:pt x="1325" y="793"/>
                  </a:cubicBezTo>
                  <a:cubicBezTo>
                    <a:pt x="1361" y="815"/>
                    <a:pt x="1376" y="860"/>
                    <a:pt x="1360" y="899"/>
                  </a:cubicBezTo>
                  <a:cubicBezTo>
                    <a:pt x="1313" y="1013"/>
                    <a:pt x="1313" y="1013"/>
                    <a:pt x="1313" y="1013"/>
                  </a:cubicBezTo>
                  <a:cubicBezTo>
                    <a:pt x="1297" y="1052"/>
                    <a:pt x="1254" y="1074"/>
                    <a:pt x="1213" y="1064"/>
                  </a:cubicBezTo>
                  <a:cubicBezTo>
                    <a:pt x="1189" y="1057"/>
                    <a:pt x="1164" y="1051"/>
                    <a:pt x="1139" y="1044"/>
                  </a:cubicBezTo>
                  <a:cubicBezTo>
                    <a:pt x="1112" y="1079"/>
                    <a:pt x="1080" y="1111"/>
                    <a:pt x="1045" y="1139"/>
                  </a:cubicBezTo>
                  <a:cubicBezTo>
                    <a:pt x="1052" y="1164"/>
                    <a:pt x="1058" y="1188"/>
                    <a:pt x="1064" y="1212"/>
                  </a:cubicBezTo>
                  <a:cubicBezTo>
                    <a:pt x="1075" y="1253"/>
                    <a:pt x="1053" y="1296"/>
                    <a:pt x="1014" y="1312"/>
                  </a:cubicBezTo>
                  <a:cubicBezTo>
                    <a:pt x="900" y="1360"/>
                    <a:pt x="900" y="1360"/>
                    <a:pt x="900" y="1360"/>
                  </a:cubicBezTo>
                  <a:cubicBezTo>
                    <a:pt x="861" y="1376"/>
                    <a:pt x="815" y="1361"/>
                    <a:pt x="794" y="1325"/>
                  </a:cubicBezTo>
                  <a:cubicBezTo>
                    <a:pt x="781" y="1303"/>
                    <a:pt x="768" y="1281"/>
                    <a:pt x="755" y="1259"/>
                  </a:cubicBezTo>
                  <a:cubicBezTo>
                    <a:pt x="711" y="1264"/>
                    <a:pt x="666" y="1264"/>
                    <a:pt x="622" y="1259"/>
                  </a:cubicBezTo>
                  <a:cubicBezTo>
                    <a:pt x="609" y="1281"/>
                    <a:pt x="596" y="1303"/>
                    <a:pt x="583" y="1325"/>
                  </a:cubicBezTo>
                  <a:cubicBezTo>
                    <a:pt x="567" y="1351"/>
                    <a:pt x="539" y="1366"/>
                    <a:pt x="509" y="1366"/>
                  </a:cubicBezTo>
                  <a:close/>
                  <a:moveTo>
                    <a:pt x="403" y="1230"/>
                  </a:moveTo>
                  <a:cubicBezTo>
                    <a:pt x="507" y="1273"/>
                    <a:pt x="507" y="1273"/>
                    <a:pt x="507" y="1273"/>
                  </a:cubicBezTo>
                  <a:cubicBezTo>
                    <a:pt x="519" y="1252"/>
                    <a:pt x="532" y="1231"/>
                    <a:pt x="544" y="1210"/>
                  </a:cubicBezTo>
                  <a:cubicBezTo>
                    <a:pt x="562" y="1180"/>
                    <a:pt x="595" y="1163"/>
                    <a:pt x="629" y="1167"/>
                  </a:cubicBezTo>
                  <a:cubicBezTo>
                    <a:pt x="669" y="1172"/>
                    <a:pt x="708" y="1172"/>
                    <a:pt x="748" y="1167"/>
                  </a:cubicBezTo>
                  <a:cubicBezTo>
                    <a:pt x="782" y="1163"/>
                    <a:pt x="815" y="1180"/>
                    <a:pt x="833" y="1210"/>
                  </a:cubicBezTo>
                  <a:cubicBezTo>
                    <a:pt x="845" y="1231"/>
                    <a:pt x="857" y="1252"/>
                    <a:pt x="870" y="1273"/>
                  </a:cubicBezTo>
                  <a:cubicBezTo>
                    <a:pt x="974" y="1230"/>
                    <a:pt x="974" y="1230"/>
                    <a:pt x="974" y="1230"/>
                  </a:cubicBezTo>
                  <a:cubicBezTo>
                    <a:pt x="968" y="1206"/>
                    <a:pt x="962" y="1183"/>
                    <a:pt x="956" y="1159"/>
                  </a:cubicBezTo>
                  <a:cubicBezTo>
                    <a:pt x="947" y="1125"/>
                    <a:pt x="958" y="1090"/>
                    <a:pt x="986" y="1069"/>
                  </a:cubicBezTo>
                  <a:cubicBezTo>
                    <a:pt x="1017" y="1044"/>
                    <a:pt x="1045" y="1016"/>
                    <a:pt x="1070" y="985"/>
                  </a:cubicBezTo>
                  <a:cubicBezTo>
                    <a:pt x="1091" y="958"/>
                    <a:pt x="1126" y="946"/>
                    <a:pt x="1160" y="955"/>
                  </a:cubicBezTo>
                  <a:cubicBezTo>
                    <a:pt x="1183" y="961"/>
                    <a:pt x="1207" y="967"/>
                    <a:pt x="1230" y="973"/>
                  </a:cubicBezTo>
                  <a:cubicBezTo>
                    <a:pt x="1274" y="869"/>
                    <a:pt x="1274" y="869"/>
                    <a:pt x="1274" y="869"/>
                  </a:cubicBezTo>
                  <a:cubicBezTo>
                    <a:pt x="1253" y="856"/>
                    <a:pt x="1232" y="844"/>
                    <a:pt x="1211" y="832"/>
                  </a:cubicBezTo>
                  <a:cubicBezTo>
                    <a:pt x="1181" y="814"/>
                    <a:pt x="1164" y="781"/>
                    <a:pt x="1168" y="747"/>
                  </a:cubicBezTo>
                  <a:cubicBezTo>
                    <a:pt x="1173" y="707"/>
                    <a:pt x="1173" y="668"/>
                    <a:pt x="1168" y="628"/>
                  </a:cubicBezTo>
                  <a:cubicBezTo>
                    <a:pt x="1164" y="594"/>
                    <a:pt x="1181" y="561"/>
                    <a:pt x="1211" y="543"/>
                  </a:cubicBezTo>
                  <a:cubicBezTo>
                    <a:pt x="1232" y="531"/>
                    <a:pt x="1253" y="519"/>
                    <a:pt x="1274" y="506"/>
                  </a:cubicBezTo>
                  <a:cubicBezTo>
                    <a:pt x="1230" y="402"/>
                    <a:pt x="1230" y="402"/>
                    <a:pt x="1230" y="402"/>
                  </a:cubicBezTo>
                  <a:cubicBezTo>
                    <a:pt x="1207" y="408"/>
                    <a:pt x="1183" y="414"/>
                    <a:pt x="1160" y="420"/>
                  </a:cubicBezTo>
                  <a:cubicBezTo>
                    <a:pt x="1126" y="429"/>
                    <a:pt x="1091" y="418"/>
                    <a:pt x="1070" y="390"/>
                  </a:cubicBezTo>
                  <a:cubicBezTo>
                    <a:pt x="1045" y="359"/>
                    <a:pt x="1017" y="331"/>
                    <a:pt x="986" y="306"/>
                  </a:cubicBezTo>
                  <a:cubicBezTo>
                    <a:pt x="958" y="285"/>
                    <a:pt x="947" y="250"/>
                    <a:pt x="956" y="216"/>
                  </a:cubicBezTo>
                  <a:cubicBezTo>
                    <a:pt x="962" y="193"/>
                    <a:pt x="968" y="169"/>
                    <a:pt x="974" y="146"/>
                  </a:cubicBezTo>
                  <a:cubicBezTo>
                    <a:pt x="870" y="102"/>
                    <a:pt x="870" y="102"/>
                    <a:pt x="870" y="102"/>
                  </a:cubicBezTo>
                  <a:cubicBezTo>
                    <a:pt x="857" y="123"/>
                    <a:pt x="845" y="144"/>
                    <a:pt x="833" y="165"/>
                  </a:cubicBezTo>
                  <a:cubicBezTo>
                    <a:pt x="815" y="195"/>
                    <a:pt x="782" y="212"/>
                    <a:pt x="748" y="208"/>
                  </a:cubicBezTo>
                  <a:cubicBezTo>
                    <a:pt x="708" y="203"/>
                    <a:pt x="668" y="203"/>
                    <a:pt x="629" y="208"/>
                  </a:cubicBezTo>
                  <a:cubicBezTo>
                    <a:pt x="595" y="212"/>
                    <a:pt x="561" y="195"/>
                    <a:pt x="544" y="165"/>
                  </a:cubicBezTo>
                  <a:cubicBezTo>
                    <a:pt x="532" y="144"/>
                    <a:pt x="519" y="123"/>
                    <a:pt x="507" y="102"/>
                  </a:cubicBezTo>
                  <a:cubicBezTo>
                    <a:pt x="403" y="146"/>
                    <a:pt x="403" y="146"/>
                    <a:pt x="403" y="146"/>
                  </a:cubicBezTo>
                  <a:cubicBezTo>
                    <a:pt x="409" y="169"/>
                    <a:pt x="415" y="193"/>
                    <a:pt x="421" y="216"/>
                  </a:cubicBezTo>
                  <a:cubicBezTo>
                    <a:pt x="430" y="250"/>
                    <a:pt x="418" y="285"/>
                    <a:pt x="391" y="306"/>
                  </a:cubicBezTo>
                  <a:cubicBezTo>
                    <a:pt x="360" y="331"/>
                    <a:pt x="332" y="359"/>
                    <a:pt x="307" y="390"/>
                  </a:cubicBezTo>
                  <a:cubicBezTo>
                    <a:pt x="286" y="418"/>
                    <a:pt x="251" y="429"/>
                    <a:pt x="217" y="420"/>
                  </a:cubicBezTo>
                  <a:cubicBezTo>
                    <a:pt x="193" y="414"/>
                    <a:pt x="170" y="408"/>
                    <a:pt x="146" y="402"/>
                  </a:cubicBezTo>
                  <a:cubicBezTo>
                    <a:pt x="103" y="506"/>
                    <a:pt x="103" y="506"/>
                    <a:pt x="103" y="506"/>
                  </a:cubicBezTo>
                  <a:cubicBezTo>
                    <a:pt x="124" y="519"/>
                    <a:pt x="145" y="531"/>
                    <a:pt x="166" y="543"/>
                  </a:cubicBezTo>
                  <a:cubicBezTo>
                    <a:pt x="196" y="561"/>
                    <a:pt x="213" y="594"/>
                    <a:pt x="209" y="628"/>
                  </a:cubicBezTo>
                  <a:cubicBezTo>
                    <a:pt x="204" y="668"/>
                    <a:pt x="204" y="708"/>
                    <a:pt x="209" y="747"/>
                  </a:cubicBezTo>
                  <a:cubicBezTo>
                    <a:pt x="213" y="781"/>
                    <a:pt x="196" y="815"/>
                    <a:pt x="166" y="832"/>
                  </a:cubicBezTo>
                  <a:cubicBezTo>
                    <a:pt x="145" y="844"/>
                    <a:pt x="124" y="856"/>
                    <a:pt x="103" y="869"/>
                  </a:cubicBezTo>
                  <a:cubicBezTo>
                    <a:pt x="146" y="973"/>
                    <a:pt x="146" y="973"/>
                    <a:pt x="146" y="973"/>
                  </a:cubicBezTo>
                  <a:cubicBezTo>
                    <a:pt x="170" y="968"/>
                    <a:pt x="193" y="961"/>
                    <a:pt x="217" y="955"/>
                  </a:cubicBezTo>
                  <a:cubicBezTo>
                    <a:pt x="251" y="946"/>
                    <a:pt x="286" y="958"/>
                    <a:pt x="307" y="985"/>
                  </a:cubicBezTo>
                  <a:cubicBezTo>
                    <a:pt x="332" y="1016"/>
                    <a:pt x="360" y="1044"/>
                    <a:pt x="391" y="1069"/>
                  </a:cubicBezTo>
                  <a:cubicBezTo>
                    <a:pt x="418" y="1090"/>
                    <a:pt x="430" y="1125"/>
                    <a:pt x="421" y="1159"/>
                  </a:cubicBezTo>
                  <a:cubicBezTo>
                    <a:pt x="415" y="1183"/>
                    <a:pt x="409" y="1206"/>
                    <a:pt x="403" y="123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0" name="Google Shape;360;p24"/>
            <p:cNvSpPr/>
            <p:nvPr/>
          </p:nvSpPr>
          <p:spPr>
            <a:xfrm>
              <a:off x="3762375" y="11879263"/>
              <a:ext cx="2255838" cy="2120900"/>
            </a:xfrm>
            <a:custGeom>
              <a:avLst/>
              <a:gdLst/>
              <a:ahLst/>
              <a:cxnLst/>
              <a:rect l="l" t="t" r="r" b="b"/>
              <a:pathLst>
                <a:path w="709" h="667" extrusionOk="0">
                  <a:moveTo>
                    <a:pt x="354" y="667"/>
                  </a:moveTo>
                  <a:cubicBezTo>
                    <a:pt x="314" y="667"/>
                    <a:pt x="273" y="659"/>
                    <a:pt x="235" y="643"/>
                  </a:cubicBezTo>
                  <a:cubicBezTo>
                    <a:pt x="158" y="611"/>
                    <a:pt x="98" y="551"/>
                    <a:pt x="66" y="474"/>
                  </a:cubicBezTo>
                  <a:cubicBezTo>
                    <a:pt x="0" y="315"/>
                    <a:pt x="76" y="132"/>
                    <a:pt x="235" y="66"/>
                  </a:cubicBezTo>
                  <a:cubicBezTo>
                    <a:pt x="394" y="0"/>
                    <a:pt x="577" y="76"/>
                    <a:pt x="643" y="235"/>
                  </a:cubicBezTo>
                  <a:cubicBezTo>
                    <a:pt x="643" y="235"/>
                    <a:pt x="643" y="235"/>
                    <a:pt x="643" y="235"/>
                  </a:cubicBezTo>
                  <a:cubicBezTo>
                    <a:pt x="709" y="394"/>
                    <a:pt x="633" y="577"/>
                    <a:pt x="474" y="643"/>
                  </a:cubicBezTo>
                  <a:cubicBezTo>
                    <a:pt x="435" y="659"/>
                    <a:pt x="395" y="667"/>
                    <a:pt x="354" y="667"/>
                  </a:cubicBezTo>
                  <a:close/>
                  <a:moveTo>
                    <a:pt x="354" y="134"/>
                  </a:moveTo>
                  <a:cubicBezTo>
                    <a:pt x="326" y="134"/>
                    <a:pt x="297" y="139"/>
                    <a:pt x="270" y="151"/>
                  </a:cubicBezTo>
                  <a:cubicBezTo>
                    <a:pt x="157" y="197"/>
                    <a:pt x="104" y="327"/>
                    <a:pt x="150" y="439"/>
                  </a:cubicBezTo>
                  <a:cubicBezTo>
                    <a:pt x="173" y="494"/>
                    <a:pt x="215" y="536"/>
                    <a:pt x="270" y="559"/>
                  </a:cubicBezTo>
                  <a:cubicBezTo>
                    <a:pt x="324" y="581"/>
                    <a:pt x="384" y="581"/>
                    <a:pt x="439" y="559"/>
                  </a:cubicBezTo>
                  <a:cubicBezTo>
                    <a:pt x="551" y="512"/>
                    <a:pt x="605" y="383"/>
                    <a:pt x="558" y="270"/>
                  </a:cubicBezTo>
                  <a:cubicBezTo>
                    <a:pt x="523" y="185"/>
                    <a:pt x="441" y="134"/>
                    <a:pt x="354" y="13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1" name="Google Shape;361;p24"/>
            <p:cNvSpPr/>
            <p:nvPr/>
          </p:nvSpPr>
          <p:spPr>
            <a:xfrm>
              <a:off x="5934075" y="8651875"/>
              <a:ext cx="3311525" cy="3309938"/>
            </a:xfrm>
            <a:custGeom>
              <a:avLst/>
              <a:gdLst/>
              <a:ahLst/>
              <a:cxnLst/>
              <a:rect l="l" t="t" r="r" b="b"/>
              <a:pathLst>
                <a:path w="1041" h="1041" extrusionOk="0">
                  <a:moveTo>
                    <a:pt x="565" y="1041"/>
                  </a:moveTo>
                  <a:cubicBezTo>
                    <a:pt x="476" y="1041"/>
                    <a:pt x="476" y="1041"/>
                    <a:pt x="476" y="1041"/>
                  </a:cubicBezTo>
                  <a:cubicBezTo>
                    <a:pt x="440" y="1041"/>
                    <a:pt x="409" y="1014"/>
                    <a:pt x="404" y="979"/>
                  </a:cubicBezTo>
                  <a:cubicBezTo>
                    <a:pt x="402" y="963"/>
                    <a:pt x="399" y="947"/>
                    <a:pt x="397" y="930"/>
                  </a:cubicBezTo>
                  <a:cubicBezTo>
                    <a:pt x="370" y="922"/>
                    <a:pt x="343" y="911"/>
                    <a:pt x="318" y="898"/>
                  </a:cubicBezTo>
                  <a:cubicBezTo>
                    <a:pt x="305" y="907"/>
                    <a:pt x="292" y="917"/>
                    <a:pt x="279" y="927"/>
                  </a:cubicBezTo>
                  <a:cubicBezTo>
                    <a:pt x="250" y="948"/>
                    <a:pt x="210" y="945"/>
                    <a:pt x="184" y="920"/>
                  </a:cubicBezTo>
                  <a:cubicBezTo>
                    <a:pt x="121" y="857"/>
                    <a:pt x="121" y="857"/>
                    <a:pt x="121" y="857"/>
                  </a:cubicBezTo>
                  <a:cubicBezTo>
                    <a:pt x="96" y="831"/>
                    <a:pt x="93" y="791"/>
                    <a:pt x="114" y="762"/>
                  </a:cubicBezTo>
                  <a:cubicBezTo>
                    <a:pt x="124" y="749"/>
                    <a:pt x="133" y="736"/>
                    <a:pt x="143" y="723"/>
                  </a:cubicBezTo>
                  <a:cubicBezTo>
                    <a:pt x="130" y="698"/>
                    <a:pt x="119" y="671"/>
                    <a:pt x="111" y="644"/>
                  </a:cubicBezTo>
                  <a:cubicBezTo>
                    <a:pt x="94" y="642"/>
                    <a:pt x="78" y="639"/>
                    <a:pt x="62" y="637"/>
                  </a:cubicBezTo>
                  <a:cubicBezTo>
                    <a:pt x="27" y="632"/>
                    <a:pt x="0" y="601"/>
                    <a:pt x="0" y="565"/>
                  </a:cubicBezTo>
                  <a:cubicBezTo>
                    <a:pt x="0" y="476"/>
                    <a:pt x="0" y="476"/>
                    <a:pt x="0" y="476"/>
                  </a:cubicBezTo>
                  <a:cubicBezTo>
                    <a:pt x="0" y="440"/>
                    <a:pt x="27" y="409"/>
                    <a:pt x="62" y="404"/>
                  </a:cubicBezTo>
                  <a:cubicBezTo>
                    <a:pt x="78" y="401"/>
                    <a:pt x="94" y="399"/>
                    <a:pt x="111" y="397"/>
                  </a:cubicBezTo>
                  <a:cubicBezTo>
                    <a:pt x="119" y="369"/>
                    <a:pt x="130" y="343"/>
                    <a:pt x="143" y="318"/>
                  </a:cubicBezTo>
                  <a:cubicBezTo>
                    <a:pt x="133" y="305"/>
                    <a:pt x="124" y="291"/>
                    <a:pt x="114" y="279"/>
                  </a:cubicBezTo>
                  <a:cubicBezTo>
                    <a:pt x="93" y="250"/>
                    <a:pt x="96" y="209"/>
                    <a:pt x="121" y="184"/>
                  </a:cubicBezTo>
                  <a:cubicBezTo>
                    <a:pt x="184" y="121"/>
                    <a:pt x="184" y="121"/>
                    <a:pt x="184" y="121"/>
                  </a:cubicBezTo>
                  <a:cubicBezTo>
                    <a:pt x="210" y="96"/>
                    <a:pt x="250" y="92"/>
                    <a:pt x="279" y="114"/>
                  </a:cubicBezTo>
                  <a:cubicBezTo>
                    <a:pt x="292" y="123"/>
                    <a:pt x="305" y="133"/>
                    <a:pt x="318" y="143"/>
                  </a:cubicBezTo>
                  <a:cubicBezTo>
                    <a:pt x="343" y="129"/>
                    <a:pt x="370" y="118"/>
                    <a:pt x="397" y="110"/>
                  </a:cubicBezTo>
                  <a:cubicBezTo>
                    <a:pt x="399" y="94"/>
                    <a:pt x="402" y="78"/>
                    <a:pt x="404" y="62"/>
                  </a:cubicBezTo>
                  <a:cubicBezTo>
                    <a:pt x="409" y="27"/>
                    <a:pt x="440" y="0"/>
                    <a:pt x="476" y="0"/>
                  </a:cubicBezTo>
                  <a:cubicBezTo>
                    <a:pt x="565" y="0"/>
                    <a:pt x="565" y="0"/>
                    <a:pt x="565" y="0"/>
                  </a:cubicBezTo>
                  <a:cubicBezTo>
                    <a:pt x="601" y="0"/>
                    <a:pt x="632" y="27"/>
                    <a:pt x="637" y="62"/>
                  </a:cubicBezTo>
                  <a:cubicBezTo>
                    <a:pt x="640" y="78"/>
                    <a:pt x="642" y="94"/>
                    <a:pt x="644" y="110"/>
                  </a:cubicBezTo>
                  <a:cubicBezTo>
                    <a:pt x="672" y="118"/>
                    <a:pt x="698" y="129"/>
                    <a:pt x="723" y="143"/>
                  </a:cubicBezTo>
                  <a:cubicBezTo>
                    <a:pt x="736" y="133"/>
                    <a:pt x="750" y="123"/>
                    <a:pt x="762" y="114"/>
                  </a:cubicBezTo>
                  <a:cubicBezTo>
                    <a:pt x="791" y="92"/>
                    <a:pt x="832" y="96"/>
                    <a:pt x="857" y="121"/>
                  </a:cubicBezTo>
                  <a:cubicBezTo>
                    <a:pt x="920" y="184"/>
                    <a:pt x="920" y="184"/>
                    <a:pt x="920" y="184"/>
                  </a:cubicBezTo>
                  <a:cubicBezTo>
                    <a:pt x="945" y="209"/>
                    <a:pt x="949" y="250"/>
                    <a:pt x="927" y="278"/>
                  </a:cubicBezTo>
                  <a:cubicBezTo>
                    <a:pt x="918" y="291"/>
                    <a:pt x="908" y="305"/>
                    <a:pt x="898" y="318"/>
                  </a:cubicBezTo>
                  <a:cubicBezTo>
                    <a:pt x="912" y="343"/>
                    <a:pt x="923" y="369"/>
                    <a:pt x="931" y="397"/>
                  </a:cubicBezTo>
                  <a:cubicBezTo>
                    <a:pt x="947" y="399"/>
                    <a:pt x="963" y="401"/>
                    <a:pt x="979" y="404"/>
                  </a:cubicBezTo>
                  <a:cubicBezTo>
                    <a:pt x="1014" y="409"/>
                    <a:pt x="1041" y="440"/>
                    <a:pt x="1041" y="476"/>
                  </a:cubicBezTo>
                  <a:cubicBezTo>
                    <a:pt x="1041" y="565"/>
                    <a:pt x="1041" y="565"/>
                    <a:pt x="1041" y="565"/>
                  </a:cubicBezTo>
                  <a:cubicBezTo>
                    <a:pt x="1041" y="601"/>
                    <a:pt x="1014" y="632"/>
                    <a:pt x="979" y="637"/>
                  </a:cubicBezTo>
                  <a:cubicBezTo>
                    <a:pt x="963" y="639"/>
                    <a:pt x="947" y="642"/>
                    <a:pt x="931" y="644"/>
                  </a:cubicBezTo>
                  <a:cubicBezTo>
                    <a:pt x="923" y="671"/>
                    <a:pt x="911" y="698"/>
                    <a:pt x="898" y="723"/>
                  </a:cubicBezTo>
                  <a:cubicBezTo>
                    <a:pt x="908" y="736"/>
                    <a:pt x="918" y="749"/>
                    <a:pt x="927" y="762"/>
                  </a:cubicBezTo>
                  <a:cubicBezTo>
                    <a:pt x="949" y="791"/>
                    <a:pt x="945" y="831"/>
                    <a:pt x="920" y="857"/>
                  </a:cubicBezTo>
                  <a:cubicBezTo>
                    <a:pt x="857" y="920"/>
                    <a:pt x="857" y="920"/>
                    <a:pt x="857" y="920"/>
                  </a:cubicBezTo>
                  <a:cubicBezTo>
                    <a:pt x="832" y="945"/>
                    <a:pt x="791" y="948"/>
                    <a:pt x="762" y="927"/>
                  </a:cubicBezTo>
                  <a:cubicBezTo>
                    <a:pt x="750" y="917"/>
                    <a:pt x="736" y="907"/>
                    <a:pt x="723" y="898"/>
                  </a:cubicBezTo>
                  <a:cubicBezTo>
                    <a:pt x="698" y="911"/>
                    <a:pt x="672" y="922"/>
                    <a:pt x="644" y="930"/>
                  </a:cubicBezTo>
                  <a:cubicBezTo>
                    <a:pt x="642" y="947"/>
                    <a:pt x="640" y="963"/>
                    <a:pt x="637" y="979"/>
                  </a:cubicBezTo>
                  <a:cubicBezTo>
                    <a:pt x="632" y="1014"/>
                    <a:pt x="601" y="1041"/>
                    <a:pt x="565" y="1041"/>
                  </a:cubicBezTo>
                  <a:close/>
                  <a:moveTo>
                    <a:pt x="488" y="954"/>
                  </a:moveTo>
                  <a:cubicBezTo>
                    <a:pt x="553" y="954"/>
                    <a:pt x="553" y="954"/>
                    <a:pt x="553" y="954"/>
                  </a:cubicBezTo>
                  <a:cubicBezTo>
                    <a:pt x="555" y="939"/>
                    <a:pt x="557" y="924"/>
                    <a:pt x="559" y="910"/>
                  </a:cubicBezTo>
                  <a:cubicBezTo>
                    <a:pt x="563" y="881"/>
                    <a:pt x="583" y="857"/>
                    <a:pt x="612" y="849"/>
                  </a:cubicBezTo>
                  <a:cubicBezTo>
                    <a:pt x="639" y="842"/>
                    <a:pt x="665" y="831"/>
                    <a:pt x="689" y="817"/>
                  </a:cubicBezTo>
                  <a:cubicBezTo>
                    <a:pt x="714" y="803"/>
                    <a:pt x="746" y="805"/>
                    <a:pt x="769" y="823"/>
                  </a:cubicBezTo>
                  <a:cubicBezTo>
                    <a:pt x="781" y="832"/>
                    <a:pt x="793" y="841"/>
                    <a:pt x="804" y="849"/>
                  </a:cubicBezTo>
                  <a:cubicBezTo>
                    <a:pt x="850" y="804"/>
                    <a:pt x="850" y="804"/>
                    <a:pt x="850" y="804"/>
                  </a:cubicBezTo>
                  <a:cubicBezTo>
                    <a:pt x="841" y="792"/>
                    <a:pt x="832" y="780"/>
                    <a:pt x="823" y="769"/>
                  </a:cubicBezTo>
                  <a:cubicBezTo>
                    <a:pt x="805" y="745"/>
                    <a:pt x="803" y="714"/>
                    <a:pt x="817" y="688"/>
                  </a:cubicBezTo>
                  <a:cubicBezTo>
                    <a:pt x="831" y="664"/>
                    <a:pt x="842" y="638"/>
                    <a:pt x="850" y="611"/>
                  </a:cubicBezTo>
                  <a:cubicBezTo>
                    <a:pt x="857" y="583"/>
                    <a:pt x="881" y="562"/>
                    <a:pt x="910" y="559"/>
                  </a:cubicBezTo>
                  <a:cubicBezTo>
                    <a:pt x="925" y="557"/>
                    <a:pt x="940" y="555"/>
                    <a:pt x="954" y="553"/>
                  </a:cubicBezTo>
                  <a:cubicBezTo>
                    <a:pt x="954" y="488"/>
                    <a:pt x="954" y="488"/>
                    <a:pt x="954" y="488"/>
                  </a:cubicBezTo>
                  <a:cubicBezTo>
                    <a:pt x="940" y="486"/>
                    <a:pt x="925" y="484"/>
                    <a:pt x="910" y="482"/>
                  </a:cubicBezTo>
                  <a:cubicBezTo>
                    <a:pt x="881" y="478"/>
                    <a:pt x="857" y="458"/>
                    <a:pt x="850" y="429"/>
                  </a:cubicBezTo>
                  <a:cubicBezTo>
                    <a:pt x="842" y="402"/>
                    <a:pt x="831" y="376"/>
                    <a:pt x="817" y="352"/>
                  </a:cubicBezTo>
                  <a:cubicBezTo>
                    <a:pt x="803" y="327"/>
                    <a:pt x="805" y="295"/>
                    <a:pt x="823" y="272"/>
                  </a:cubicBezTo>
                  <a:cubicBezTo>
                    <a:pt x="832" y="260"/>
                    <a:pt x="841" y="248"/>
                    <a:pt x="850" y="237"/>
                  </a:cubicBezTo>
                  <a:cubicBezTo>
                    <a:pt x="804" y="191"/>
                    <a:pt x="804" y="191"/>
                    <a:pt x="804" y="191"/>
                  </a:cubicBezTo>
                  <a:cubicBezTo>
                    <a:pt x="793" y="200"/>
                    <a:pt x="781" y="209"/>
                    <a:pt x="769" y="218"/>
                  </a:cubicBezTo>
                  <a:cubicBezTo>
                    <a:pt x="746" y="236"/>
                    <a:pt x="714" y="238"/>
                    <a:pt x="689" y="224"/>
                  </a:cubicBezTo>
                  <a:cubicBezTo>
                    <a:pt x="665" y="210"/>
                    <a:pt x="639" y="199"/>
                    <a:pt x="612" y="191"/>
                  </a:cubicBezTo>
                  <a:cubicBezTo>
                    <a:pt x="583" y="184"/>
                    <a:pt x="563" y="160"/>
                    <a:pt x="559" y="131"/>
                  </a:cubicBezTo>
                  <a:cubicBezTo>
                    <a:pt x="557" y="116"/>
                    <a:pt x="555" y="101"/>
                    <a:pt x="553" y="87"/>
                  </a:cubicBezTo>
                  <a:cubicBezTo>
                    <a:pt x="488" y="87"/>
                    <a:pt x="488" y="87"/>
                    <a:pt x="488" y="87"/>
                  </a:cubicBezTo>
                  <a:cubicBezTo>
                    <a:pt x="486" y="101"/>
                    <a:pt x="484" y="116"/>
                    <a:pt x="482" y="131"/>
                  </a:cubicBezTo>
                  <a:cubicBezTo>
                    <a:pt x="479" y="160"/>
                    <a:pt x="458" y="184"/>
                    <a:pt x="430" y="191"/>
                  </a:cubicBezTo>
                  <a:cubicBezTo>
                    <a:pt x="403" y="199"/>
                    <a:pt x="377" y="210"/>
                    <a:pt x="353" y="224"/>
                  </a:cubicBezTo>
                  <a:cubicBezTo>
                    <a:pt x="327" y="238"/>
                    <a:pt x="296" y="236"/>
                    <a:pt x="272" y="218"/>
                  </a:cubicBezTo>
                  <a:cubicBezTo>
                    <a:pt x="261" y="209"/>
                    <a:pt x="249" y="200"/>
                    <a:pt x="237" y="191"/>
                  </a:cubicBezTo>
                  <a:cubicBezTo>
                    <a:pt x="192" y="237"/>
                    <a:pt x="192" y="237"/>
                    <a:pt x="192" y="237"/>
                  </a:cubicBezTo>
                  <a:cubicBezTo>
                    <a:pt x="200" y="248"/>
                    <a:pt x="209" y="260"/>
                    <a:pt x="218" y="272"/>
                  </a:cubicBezTo>
                  <a:cubicBezTo>
                    <a:pt x="236" y="295"/>
                    <a:pt x="238" y="327"/>
                    <a:pt x="224" y="352"/>
                  </a:cubicBezTo>
                  <a:cubicBezTo>
                    <a:pt x="210" y="376"/>
                    <a:pt x="199" y="402"/>
                    <a:pt x="192" y="429"/>
                  </a:cubicBezTo>
                  <a:cubicBezTo>
                    <a:pt x="184" y="458"/>
                    <a:pt x="160" y="478"/>
                    <a:pt x="131" y="482"/>
                  </a:cubicBezTo>
                  <a:cubicBezTo>
                    <a:pt x="117" y="484"/>
                    <a:pt x="102" y="486"/>
                    <a:pt x="87" y="488"/>
                  </a:cubicBezTo>
                  <a:cubicBezTo>
                    <a:pt x="87" y="553"/>
                    <a:pt x="87" y="553"/>
                    <a:pt x="87" y="553"/>
                  </a:cubicBezTo>
                  <a:cubicBezTo>
                    <a:pt x="102" y="555"/>
                    <a:pt x="117" y="557"/>
                    <a:pt x="131" y="559"/>
                  </a:cubicBezTo>
                  <a:cubicBezTo>
                    <a:pt x="160" y="562"/>
                    <a:pt x="184" y="583"/>
                    <a:pt x="192" y="611"/>
                  </a:cubicBezTo>
                  <a:cubicBezTo>
                    <a:pt x="199" y="638"/>
                    <a:pt x="210" y="664"/>
                    <a:pt x="224" y="688"/>
                  </a:cubicBezTo>
                  <a:cubicBezTo>
                    <a:pt x="238" y="714"/>
                    <a:pt x="236" y="745"/>
                    <a:pt x="218" y="769"/>
                  </a:cubicBezTo>
                  <a:cubicBezTo>
                    <a:pt x="209" y="780"/>
                    <a:pt x="200" y="792"/>
                    <a:pt x="192" y="804"/>
                  </a:cubicBezTo>
                  <a:cubicBezTo>
                    <a:pt x="237" y="849"/>
                    <a:pt x="237" y="849"/>
                    <a:pt x="237" y="849"/>
                  </a:cubicBezTo>
                  <a:cubicBezTo>
                    <a:pt x="249" y="841"/>
                    <a:pt x="261" y="832"/>
                    <a:pt x="272" y="823"/>
                  </a:cubicBezTo>
                  <a:cubicBezTo>
                    <a:pt x="296" y="805"/>
                    <a:pt x="327" y="803"/>
                    <a:pt x="353" y="817"/>
                  </a:cubicBezTo>
                  <a:cubicBezTo>
                    <a:pt x="377" y="831"/>
                    <a:pt x="403" y="842"/>
                    <a:pt x="430" y="849"/>
                  </a:cubicBezTo>
                  <a:cubicBezTo>
                    <a:pt x="458" y="857"/>
                    <a:pt x="479" y="881"/>
                    <a:pt x="482" y="910"/>
                  </a:cubicBezTo>
                  <a:cubicBezTo>
                    <a:pt x="484" y="924"/>
                    <a:pt x="486" y="939"/>
                    <a:pt x="488" y="95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2" name="Google Shape;362;p24"/>
            <p:cNvSpPr/>
            <p:nvPr/>
          </p:nvSpPr>
          <p:spPr>
            <a:xfrm>
              <a:off x="7000875" y="9717088"/>
              <a:ext cx="1179512" cy="1179513"/>
            </a:xfrm>
            <a:custGeom>
              <a:avLst/>
              <a:gdLst/>
              <a:ahLst/>
              <a:cxnLst/>
              <a:rect l="l" t="t" r="r" b="b"/>
              <a:pathLst>
                <a:path w="371" h="371" extrusionOk="0">
                  <a:moveTo>
                    <a:pt x="186" y="371"/>
                  </a:moveTo>
                  <a:cubicBezTo>
                    <a:pt x="83" y="371"/>
                    <a:pt x="0" y="288"/>
                    <a:pt x="0" y="185"/>
                  </a:cubicBezTo>
                  <a:cubicBezTo>
                    <a:pt x="0" y="83"/>
                    <a:pt x="83" y="0"/>
                    <a:pt x="186" y="0"/>
                  </a:cubicBezTo>
                  <a:cubicBezTo>
                    <a:pt x="288" y="0"/>
                    <a:pt x="371" y="83"/>
                    <a:pt x="371" y="185"/>
                  </a:cubicBezTo>
                  <a:cubicBezTo>
                    <a:pt x="371" y="288"/>
                    <a:pt x="288" y="371"/>
                    <a:pt x="186" y="371"/>
                  </a:cubicBezTo>
                  <a:close/>
                  <a:moveTo>
                    <a:pt x="186" y="82"/>
                  </a:moveTo>
                  <a:cubicBezTo>
                    <a:pt x="129" y="82"/>
                    <a:pt x="83" y="128"/>
                    <a:pt x="83" y="185"/>
                  </a:cubicBezTo>
                  <a:cubicBezTo>
                    <a:pt x="83" y="242"/>
                    <a:pt x="129" y="288"/>
                    <a:pt x="186" y="288"/>
                  </a:cubicBezTo>
                  <a:cubicBezTo>
                    <a:pt x="243" y="288"/>
                    <a:pt x="289" y="242"/>
                    <a:pt x="289" y="185"/>
                  </a:cubicBezTo>
                  <a:cubicBezTo>
                    <a:pt x="289" y="128"/>
                    <a:pt x="243" y="82"/>
                    <a:pt x="186" y="82"/>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363" name="Google Shape;363;p24"/>
          <p:cNvGrpSpPr/>
          <p:nvPr/>
        </p:nvGrpSpPr>
        <p:grpSpPr>
          <a:xfrm>
            <a:off x="1850064" y="3186271"/>
            <a:ext cx="792446" cy="966581"/>
            <a:chOff x="7931851" y="2464731"/>
            <a:chExt cx="1002842" cy="1223210"/>
          </a:xfrm>
        </p:grpSpPr>
        <p:sp>
          <p:nvSpPr>
            <p:cNvPr id="364" name="Google Shape;364;p24"/>
            <p:cNvSpPr/>
            <p:nvPr/>
          </p:nvSpPr>
          <p:spPr>
            <a:xfrm>
              <a:off x="8120806" y="2650831"/>
              <a:ext cx="623981" cy="1037110"/>
            </a:xfrm>
            <a:custGeom>
              <a:avLst/>
              <a:gdLst/>
              <a:ahLst/>
              <a:cxnLst/>
              <a:rect l="l" t="t" r="r" b="b"/>
              <a:pathLst>
                <a:path w="750" h="1237" extrusionOk="0">
                  <a:moveTo>
                    <a:pt x="674" y="602"/>
                  </a:moveTo>
                  <a:cubicBezTo>
                    <a:pt x="724" y="537"/>
                    <a:pt x="750" y="459"/>
                    <a:pt x="750" y="376"/>
                  </a:cubicBezTo>
                  <a:cubicBezTo>
                    <a:pt x="750" y="275"/>
                    <a:pt x="710" y="180"/>
                    <a:pt x="638" y="110"/>
                  </a:cubicBezTo>
                  <a:cubicBezTo>
                    <a:pt x="566" y="39"/>
                    <a:pt x="471" y="0"/>
                    <a:pt x="370" y="2"/>
                  </a:cubicBezTo>
                  <a:cubicBezTo>
                    <a:pt x="272" y="3"/>
                    <a:pt x="180" y="42"/>
                    <a:pt x="110" y="112"/>
                  </a:cubicBezTo>
                  <a:cubicBezTo>
                    <a:pt x="41" y="182"/>
                    <a:pt x="2" y="275"/>
                    <a:pt x="1" y="373"/>
                  </a:cubicBezTo>
                  <a:cubicBezTo>
                    <a:pt x="0" y="457"/>
                    <a:pt x="27" y="536"/>
                    <a:pt x="77" y="603"/>
                  </a:cubicBezTo>
                  <a:cubicBezTo>
                    <a:pt x="160" y="711"/>
                    <a:pt x="205" y="843"/>
                    <a:pt x="205" y="976"/>
                  </a:cubicBezTo>
                  <a:cubicBezTo>
                    <a:pt x="205" y="1120"/>
                    <a:pt x="205" y="1120"/>
                    <a:pt x="205" y="1120"/>
                  </a:cubicBezTo>
                  <a:cubicBezTo>
                    <a:pt x="205" y="1185"/>
                    <a:pt x="257" y="1237"/>
                    <a:pt x="321" y="1237"/>
                  </a:cubicBezTo>
                  <a:cubicBezTo>
                    <a:pt x="430" y="1237"/>
                    <a:pt x="430" y="1237"/>
                    <a:pt x="430" y="1237"/>
                  </a:cubicBezTo>
                  <a:cubicBezTo>
                    <a:pt x="494" y="1237"/>
                    <a:pt x="546" y="1185"/>
                    <a:pt x="546" y="1120"/>
                  </a:cubicBezTo>
                  <a:cubicBezTo>
                    <a:pt x="546" y="976"/>
                    <a:pt x="546" y="976"/>
                    <a:pt x="546" y="976"/>
                  </a:cubicBezTo>
                  <a:cubicBezTo>
                    <a:pt x="546" y="842"/>
                    <a:pt x="590" y="713"/>
                    <a:pt x="674" y="602"/>
                  </a:cubicBezTo>
                  <a:close/>
                  <a:moveTo>
                    <a:pt x="116" y="574"/>
                  </a:moveTo>
                  <a:cubicBezTo>
                    <a:pt x="71" y="516"/>
                    <a:pt x="48" y="446"/>
                    <a:pt x="49" y="373"/>
                  </a:cubicBezTo>
                  <a:cubicBezTo>
                    <a:pt x="51" y="197"/>
                    <a:pt x="195" y="52"/>
                    <a:pt x="371" y="50"/>
                  </a:cubicBezTo>
                  <a:cubicBezTo>
                    <a:pt x="459" y="49"/>
                    <a:pt x="542" y="82"/>
                    <a:pt x="605" y="144"/>
                  </a:cubicBezTo>
                  <a:cubicBezTo>
                    <a:pt x="667" y="206"/>
                    <a:pt x="702" y="288"/>
                    <a:pt x="702" y="376"/>
                  </a:cubicBezTo>
                  <a:cubicBezTo>
                    <a:pt x="702" y="448"/>
                    <a:pt x="679" y="516"/>
                    <a:pt x="636" y="573"/>
                  </a:cubicBezTo>
                  <a:cubicBezTo>
                    <a:pt x="547" y="690"/>
                    <a:pt x="500" y="825"/>
                    <a:pt x="498" y="967"/>
                  </a:cubicBezTo>
                  <a:cubicBezTo>
                    <a:pt x="253" y="967"/>
                    <a:pt x="253" y="967"/>
                    <a:pt x="253" y="967"/>
                  </a:cubicBezTo>
                  <a:cubicBezTo>
                    <a:pt x="251" y="827"/>
                    <a:pt x="202" y="688"/>
                    <a:pt x="116" y="574"/>
                  </a:cubicBezTo>
                  <a:close/>
                  <a:moveTo>
                    <a:pt x="253" y="1104"/>
                  </a:moveTo>
                  <a:cubicBezTo>
                    <a:pt x="253" y="1085"/>
                    <a:pt x="253" y="1085"/>
                    <a:pt x="253" y="1085"/>
                  </a:cubicBezTo>
                  <a:cubicBezTo>
                    <a:pt x="498" y="1113"/>
                    <a:pt x="498" y="1113"/>
                    <a:pt x="498" y="1113"/>
                  </a:cubicBezTo>
                  <a:cubicBezTo>
                    <a:pt x="498" y="1120"/>
                    <a:pt x="498" y="1120"/>
                    <a:pt x="498" y="1120"/>
                  </a:cubicBezTo>
                  <a:cubicBezTo>
                    <a:pt x="498" y="1124"/>
                    <a:pt x="498" y="1128"/>
                    <a:pt x="497" y="1132"/>
                  </a:cubicBezTo>
                  <a:lnTo>
                    <a:pt x="253" y="1104"/>
                  </a:lnTo>
                  <a:close/>
                  <a:moveTo>
                    <a:pt x="253" y="1036"/>
                  </a:moveTo>
                  <a:cubicBezTo>
                    <a:pt x="253" y="1015"/>
                    <a:pt x="253" y="1015"/>
                    <a:pt x="253" y="1015"/>
                  </a:cubicBezTo>
                  <a:cubicBezTo>
                    <a:pt x="498" y="1015"/>
                    <a:pt x="498" y="1015"/>
                    <a:pt x="498" y="1015"/>
                  </a:cubicBezTo>
                  <a:cubicBezTo>
                    <a:pt x="498" y="1064"/>
                    <a:pt x="498" y="1064"/>
                    <a:pt x="498" y="1064"/>
                  </a:cubicBezTo>
                  <a:lnTo>
                    <a:pt x="253" y="1036"/>
                  </a:lnTo>
                  <a:close/>
                  <a:moveTo>
                    <a:pt x="321" y="1189"/>
                  </a:moveTo>
                  <a:cubicBezTo>
                    <a:pt x="296" y="1189"/>
                    <a:pt x="273" y="1174"/>
                    <a:pt x="262" y="1153"/>
                  </a:cubicBezTo>
                  <a:cubicBezTo>
                    <a:pt x="468" y="1177"/>
                    <a:pt x="468" y="1177"/>
                    <a:pt x="468" y="1177"/>
                  </a:cubicBezTo>
                  <a:cubicBezTo>
                    <a:pt x="457" y="1184"/>
                    <a:pt x="444" y="1189"/>
                    <a:pt x="430" y="1189"/>
                  </a:cubicBezTo>
                  <a:lnTo>
                    <a:pt x="321" y="1189"/>
                  </a:lnTo>
                  <a:close/>
                  <a:moveTo>
                    <a:pt x="321" y="1189"/>
                  </a:moveTo>
                  <a:cubicBezTo>
                    <a:pt x="321" y="1189"/>
                    <a:pt x="321" y="1189"/>
                    <a:pt x="321" y="1189"/>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17F8FF"/>
                </a:solidFill>
                <a:latin typeface="Calibri"/>
                <a:ea typeface="Calibri"/>
                <a:cs typeface="Calibri"/>
                <a:sym typeface="Calibri"/>
              </a:endParaRPr>
            </a:p>
          </p:txBody>
        </p:sp>
        <p:sp>
          <p:nvSpPr>
            <p:cNvPr id="365" name="Google Shape;365;p24"/>
            <p:cNvSpPr/>
            <p:nvPr/>
          </p:nvSpPr>
          <p:spPr>
            <a:xfrm>
              <a:off x="8193151" y="2944496"/>
              <a:ext cx="44264" cy="75201"/>
            </a:xfrm>
            <a:custGeom>
              <a:avLst/>
              <a:gdLst/>
              <a:ahLst/>
              <a:cxnLst/>
              <a:rect l="l" t="t" r="r" b="b"/>
              <a:pathLst>
                <a:path w="53" h="90" extrusionOk="0">
                  <a:moveTo>
                    <a:pt x="51" y="62"/>
                  </a:moveTo>
                  <a:cubicBezTo>
                    <a:pt x="49" y="50"/>
                    <a:pt x="48" y="37"/>
                    <a:pt x="48" y="24"/>
                  </a:cubicBezTo>
                  <a:cubicBezTo>
                    <a:pt x="49" y="11"/>
                    <a:pt x="38" y="0"/>
                    <a:pt x="25" y="0"/>
                  </a:cubicBezTo>
                  <a:cubicBezTo>
                    <a:pt x="11" y="0"/>
                    <a:pt x="1" y="10"/>
                    <a:pt x="0" y="23"/>
                  </a:cubicBezTo>
                  <a:cubicBezTo>
                    <a:pt x="0" y="39"/>
                    <a:pt x="1" y="54"/>
                    <a:pt x="4" y="69"/>
                  </a:cubicBezTo>
                  <a:cubicBezTo>
                    <a:pt x="5" y="81"/>
                    <a:pt x="16" y="90"/>
                    <a:pt x="27" y="90"/>
                  </a:cubicBezTo>
                  <a:cubicBezTo>
                    <a:pt x="28" y="90"/>
                    <a:pt x="30" y="90"/>
                    <a:pt x="31" y="90"/>
                  </a:cubicBezTo>
                  <a:cubicBezTo>
                    <a:pt x="44" y="88"/>
                    <a:pt x="53" y="75"/>
                    <a:pt x="51" y="62"/>
                  </a:cubicBezTo>
                  <a:close/>
                  <a:moveTo>
                    <a:pt x="51" y="62"/>
                  </a:moveTo>
                  <a:cubicBezTo>
                    <a:pt x="51" y="62"/>
                    <a:pt x="51" y="62"/>
                    <a:pt x="51" y="62"/>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6" name="Google Shape;366;p24"/>
            <p:cNvSpPr/>
            <p:nvPr/>
          </p:nvSpPr>
          <p:spPr>
            <a:xfrm>
              <a:off x="8215045" y="3044923"/>
              <a:ext cx="160397" cy="257493"/>
            </a:xfrm>
            <a:custGeom>
              <a:avLst/>
              <a:gdLst/>
              <a:ahLst/>
              <a:cxnLst/>
              <a:rect l="l" t="t" r="r" b="b"/>
              <a:pathLst>
                <a:path w="193" h="307" extrusionOk="0">
                  <a:moveTo>
                    <a:pt x="166" y="307"/>
                  </a:moveTo>
                  <a:cubicBezTo>
                    <a:pt x="169" y="307"/>
                    <a:pt x="171" y="306"/>
                    <a:pt x="174" y="306"/>
                  </a:cubicBezTo>
                  <a:cubicBezTo>
                    <a:pt x="186" y="301"/>
                    <a:pt x="193" y="288"/>
                    <a:pt x="189" y="275"/>
                  </a:cubicBezTo>
                  <a:cubicBezTo>
                    <a:pt x="162" y="194"/>
                    <a:pt x="123" y="119"/>
                    <a:pt x="71" y="51"/>
                  </a:cubicBezTo>
                  <a:cubicBezTo>
                    <a:pt x="63" y="40"/>
                    <a:pt x="55" y="28"/>
                    <a:pt x="49" y="16"/>
                  </a:cubicBezTo>
                  <a:cubicBezTo>
                    <a:pt x="43" y="4"/>
                    <a:pt x="28" y="0"/>
                    <a:pt x="16" y="6"/>
                  </a:cubicBezTo>
                  <a:cubicBezTo>
                    <a:pt x="5" y="12"/>
                    <a:pt x="0" y="26"/>
                    <a:pt x="6" y="38"/>
                  </a:cubicBezTo>
                  <a:cubicBezTo>
                    <a:pt x="14" y="53"/>
                    <a:pt x="23" y="67"/>
                    <a:pt x="33" y="80"/>
                  </a:cubicBezTo>
                  <a:cubicBezTo>
                    <a:pt x="81" y="144"/>
                    <a:pt x="119" y="215"/>
                    <a:pt x="143" y="290"/>
                  </a:cubicBezTo>
                  <a:cubicBezTo>
                    <a:pt x="147" y="300"/>
                    <a:pt x="156" y="307"/>
                    <a:pt x="166" y="307"/>
                  </a:cubicBezTo>
                  <a:close/>
                  <a:moveTo>
                    <a:pt x="166" y="307"/>
                  </a:moveTo>
                  <a:cubicBezTo>
                    <a:pt x="166" y="307"/>
                    <a:pt x="166" y="307"/>
                    <a:pt x="166" y="30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7" name="Google Shape;367;p24"/>
            <p:cNvSpPr/>
            <p:nvPr/>
          </p:nvSpPr>
          <p:spPr>
            <a:xfrm>
              <a:off x="8585816" y="3030644"/>
              <a:ext cx="71870" cy="89004"/>
            </a:xfrm>
            <a:custGeom>
              <a:avLst/>
              <a:gdLst/>
              <a:ahLst/>
              <a:cxnLst/>
              <a:rect l="l" t="t" r="r" b="b"/>
              <a:pathLst>
                <a:path w="86" h="106" extrusionOk="0">
                  <a:moveTo>
                    <a:pt x="69" y="5"/>
                  </a:moveTo>
                  <a:cubicBezTo>
                    <a:pt x="56" y="0"/>
                    <a:pt x="42" y="6"/>
                    <a:pt x="37" y="18"/>
                  </a:cubicBezTo>
                  <a:cubicBezTo>
                    <a:pt x="29" y="36"/>
                    <a:pt x="20" y="52"/>
                    <a:pt x="8" y="68"/>
                  </a:cubicBezTo>
                  <a:cubicBezTo>
                    <a:pt x="0" y="79"/>
                    <a:pt x="2" y="94"/>
                    <a:pt x="12" y="102"/>
                  </a:cubicBezTo>
                  <a:cubicBezTo>
                    <a:pt x="17" y="105"/>
                    <a:pt x="22" y="106"/>
                    <a:pt x="27" y="106"/>
                  </a:cubicBezTo>
                  <a:cubicBezTo>
                    <a:pt x="34" y="106"/>
                    <a:pt x="41" y="103"/>
                    <a:pt x="46" y="97"/>
                  </a:cubicBezTo>
                  <a:cubicBezTo>
                    <a:pt x="60" y="78"/>
                    <a:pt x="72" y="58"/>
                    <a:pt x="81" y="37"/>
                  </a:cubicBezTo>
                  <a:cubicBezTo>
                    <a:pt x="86" y="25"/>
                    <a:pt x="81" y="11"/>
                    <a:pt x="69" y="5"/>
                  </a:cubicBezTo>
                  <a:close/>
                  <a:moveTo>
                    <a:pt x="69" y="5"/>
                  </a:moveTo>
                  <a:cubicBezTo>
                    <a:pt x="69" y="5"/>
                    <a:pt x="69" y="5"/>
                    <a:pt x="69" y="5"/>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8" name="Google Shape;368;p24"/>
            <p:cNvSpPr/>
            <p:nvPr/>
          </p:nvSpPr>
          <p:spPr>
            <a:xfrm>
              <a:off x="8413044" y="2724603"/>
              <a:ext cx="259397" cy="282719"/>
            </a:xfrm>
            <a:custGeom>
              <a:avLst/>
              <a:gdLst/>
              <a:ahLst/>
              <a:cxnLst/>
              <a:rect l="l" t="t" r="r" b="b"/>
              <a:pathLst>
                <a:path w="312" h="337" extrusionOk="0">
                  <a:moveTo>
                    <a:pt x="24" y="48"/>
                  </a:moveTo>
                  <a:cubicBezTo>
                    <a:pt x="157" y="48"/>
                    <a:pt x="264" y="156"/>
                    <a:pt x="264" y="288"/>
                  </a:cubicBezTo>
                  <a:cubicBezTo>
                    <a:pt x="264" y="296"/>
                    <a:pt x="264" y="303"/>
                    <a:pt x="263" y="311"/>
                  </a:cubicBezTo>
                  <a:cubicBezTo>
                    <a:pt x="262" y="324"/>
                    <a:pt x="272" y="336"/>
                    <a:pt x="285" y="337"/>
                  </a:cubicBezTo>
                  <a:cubicBezTo>
                    <a:pt x="286" y="337"/>
                    <a:pt x="287" y="337"/>
                    <a:pt x="287" y="337"/>
                  </a:cubicBezTo>
                  <a:cubicBezTo>
                    <a:pt x="300" y="337"/>
                    <a:pt x="310" y="328"/>
                    <a:pt x="311" y="315"/>
                  </a:cubicBezTo>
                  <a:cubicBezTo>
                    <a:pt x="312" y="306"/>
                    <a:pt x="312" y="297"/>
                    <a:pt x="312" y="288"/>
                  </a:cubicBezTo>
                  <a:cubicBezTo>
                    <a:pt x="312" y="129"/>
                    <a:pt x="183" y="0"/>
                    <a:pt x="24" y="0"/>
                  </a:cubicBezTo>
                  <a:cubicBezTo>
                    <a:pt x="11" y="0"/>
                    <a:pt x="0" y="11"/>
                    <a:pt x="0" y="24"/>
                  </a:cubicBezTo>
                  <a:cubicBezTo>
                    <a:pt x="0" y="37"/>
                    <a:pt x="11" y="48"/>
                    <a:pt x="24" y="48"/>
                  </a:cubicBezTo>
                  <a:close/>
                  <a:moveTo>
                    <a:pt x="24" y="48"/>
                  </a:moveTo>
                  <a:cubicBezTo>
                    <a:pt x="24" y="48"/>
                    <a:pt x="24" y="48"/>
                    <a:pt x="24" y="48"/>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9" name="Google Shape;369;p24"/>
            <p:cNvSpPr/>
            <p:nvPr/>
          </p:nvSpPr>
          <p:spPr>
            <a:xfrm>
              <a:off x="8413044" y="2464731"/>
              <a:ext cx="39980" cy="152306"/>
            </a:xfrm>
            <a:custGeom>
              <a:avLst/>
              <a:gdLst/>
              <a:ahLst/>
              <a:cxnLst/>
              <a:rect l="l" t="t" r="r" b="b"/>
              <a:pathLst>
                <a:path w="48" h="182" extrusionOk="0">
                  <a:moveTo>
                    <a:pt x="24" y="182"/>
                  </a:moveTo>
                  <a:cubicBezTo>
                    <a:pt x="38" y="182"/>
                    <a:pt x="48" y="172"/>
                    <a:pt x="48" y="158"/>
                  </a:cubicBezTo>
                  <a:cubicBezTo>
                    <a:pt x="48" y="24"/>
                    <a:pt x="48" y="24"/>
                    <a:pt x="48" y="24"/>
                  </a:cubicBezTo>
                  <a:cubicBezTo>
                    <a:pt x="48" y="11"/>
                    <a:pt x="38" y="0"/>
                    <a:pt x="24" y="0"/>
                  </a:cubicBezTo>
                  <a:cubicBezTo>
                    <a:pt x="11" y="0"/>
                    <a:pt x="0" y="11"/>
                    <a:pt x="0" y="24"/>
                  </a:cubicBezTo>
                  <a:cubicBezTo>
                    <a:pt x="0" y="158"/>
                    <a:pt x="0" y="158"/>
                    <a:pt x="0" y="158"/>
                  </a:cubicBezTo>
                  <a:cubicBezTo>
                    <a:pt x="0" y="172"/>
                    <a:pt x="11" y="182"/>
                    <a:pt x="24" y="182"/>
                  </a:cubicBezTo>
                  <a:close/>
                  <a:moveTo>
                    <a:pt x="24" y="182"/>
                  </a:moveTo>
                  <a:cubicBezTo>
                    <a:pt x="24" y="182"/>
                    <a:pt x="24" y="182"/>
                    <a:pt x="24" y="182"/>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0" name="Google Shape;370;p24"/>
            <p:cNvSpPr/>
            <p:nvPr/>
          </p:nvSpPr>
          <p:spPr>
            <a:xfrm>
              <a:off x="8169830" y="2526606"/>
              <a:ext cx="101379" cy="140883"/>
            </a:xfrm>
            <a:custGeom>
              <a:avLst/>
              <a:gdLst/>
              <a:ahLst/>
              <a:cxnLst/>
              <a:rect l="l" t="t" r="r" b="b"/>
              <a:pathLst>
                <a:path w="122" h="168" extrusionOk="0">
                  <a:moveTo>
                    <a:pt x="74" y="156"/>
                  </a:moveTo>
                  <a:cubicBezTo>
                    <a:pt x="78" y="164"/>
                    <a:pt x="86" y="168"/>
                    <a:pt x="94" y="168"/>
                  </a:cubicBezTo>
                  <a:cubicBezTo>
                    <a:pt x="98" y="168"/>
                    <a:pt x="103" y="167"/>
                    <a:pt x="106" y="165"/>
                  </a:cubicBezTo>
                  <a:cubicBezTo>
                    <a:pt x="118" y="158"/>
                    <a:pt x="122" y="143"/>
                    <a:pt x="115" y="132"/>
                  </a:cubicBezTo>
                  <a:cubicBezTo>
                    <a:pt x="48" y="15"/>
                    <a:pt x="48" y="15"/>
                    <a:pt x="48" y="15"/>
                  </a:cubicBezTo>
                  <a:cubicBezTo>
                    <a:pt x="41" y="4"/>
                    <a:pt x="27" y="0"/>
                    <a:pt x="15" y="7"/>
                  </a:cubicBezTo>
                  <a:cubicBezTo>
                    <a:pt x="4" y="13"/>
                    <a:pt x="0" y="28"/>
                    <a:pt x="6" y="39"/>
                  </a:cubicBezTo>
                  <a:lnTo>
                    <a:pt x="74" y="156"/>
                  </a:lnTo>
                  <a:close/>
                  <a:moveTo>
                    <a:pt x="74" y="156"/>
                  </a:moveTo>
                  <a:cubicBezTo>
                    <a:pt x="74" y="156"/>
                    <a:pt x="74" y="156"/>
                    <a:pt x="74" y="1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1" name="Google Shape;371;p24"/>
            <p:cNvSpPr/>
            <p:nvPr/>
          </p:nvSpPr>
          <p:spPr>
            <a:xfrm>
              <a:off x="8730507" y="3132975"/>
              <a:ext cx="142311" cy="99951"/>
            </a:xfrm>
            <a:custGeom>
              <a:avLst/>
              <a:gdLst/>
              <a:ahLst/>
              <a:cxnLst/>
              <a:rect l="l" t="t" r="r" b="b"/>
              <a:pathLst>
                <a:path w="171" h="119" extrusionOk="0">
                  <a:moveTo>
                    <a:pt x="155" y="74"/>
                  </a:moveTo>
                  <a:cubicBezTo>
                    <a:pt x="39" y="7"/>
                    <a:pt x="39" y="7"/>
                    <a:pt x="39" y="7"/>
                  </a:cubicBezTo>
                  <a:cubicBezTo>
                    <a:pt x="27" y="0"/>
                    <a:pt x="13" y="4"/>
                    <a:pt x="6" y="15"/>
                  </a:cubicBezTo>
                  <a:cubicBezTo>
                    <a:pt x="0" y="27"/>
                    <a:pt x="3" y="42"/>
                    <a:pt x="15" y="48"/>
                  </a:cubicBezTo>
                  <a:cubicBezTo>
                    <a:pt x="131" y="115"/>
                    <a:pt x="131" y="115"/>
                    <a:pt x="131" y="115"/>
                  </a:cubicBezTo>
                  <a:cubicBezTo>
                    <a:pt x="135" y="118"/>
                    <a:pt x="139" y="119"/>
                    <a:pt x="143" y="119"/>
                  </a:cubicBezTo>
                  <a:cubicBezTo>
                    <a:pt x="152" y="119"/>
                    <a:pt x="160" y="114"/>
                    <a:pt x="164" y="107"/>
                  </a:cubicBezTo>
                  <a:cubicBezTo>
                    <a:pt x="171" y="95"/>
                    <a:pt x="167" y="80"/>
                    <a:pt x="155" y="74"/>
                  </a:cubicBezTo>
                  <a:close/>
                  <a:moveTo>
                    <a:pt x="155" y="74"/>
                  </a:moveTo>
                  <a:cubicBezTo>
                    <a:pt x="155" y="74"/>
                    <a:pt x="155" y="74"/>
                    <a:pt x="155" y="74"/>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2" name="Google Shape;372;p24"/>
            <p:cNvSpPr/>
            <p:nvPr/>
          </p:nvSpPr>
          <p:spPr>
            <a:xfrm>
              <a:off x="7993726" y="2704613"/>
              <a:ext cx="142311" cy="98999"/>
            </a:xfrm>
            <a:custGeom>
              <a:avLst/>
              <a:gdLst/>
              <a:ahLst/>
              <a:cxnLst/>
              <a:rect l="l" t="t" r="r" b="b"/>
              <a:pathLst>
                <a:path w="171" h="118" extrusionOk="0">
                  <a:moveTo>
                    <a:pt x="15" y="48"/>
                  </a:moveTo>
                  <a:cubicBezTo>
                    <a:pt x="132" y="115"/>
                    <a:pt x="132" y="115"/>
                    <a:pt x="132" y="115"/>
                  </a:cubicBezTo>
                  <a:cubicBezTo>
                    <a:pt x="136" y="117"/>
                    <a:pt x="140" y="118"/>
                    <a:pt x="144" y="118"/>
                  </a:cubicBezTo>
                  <a:cubicBezTo>
                    <a:pt x="152" y="118"/>
                    <a:pt x="160" y="114"/>
                    <a:pt x="165" y="106"/>
                  </a:cubicBezTo>
                  <a:cubicBezTo>
                    <a:pt x="171" y="95"/>
                    <a:pt x="167" y="80"/>
                    <a:pt x="156" y="74"/>
                  </a:cubicBezTo>
                  <a:cubicBezTo>
                    <a:pt x="39" y="6"/>
                    <a:pt x="39" y="6"/>
                    <a:pt x="39" y="6"/>
                  </a:cubicBezTo>
                  <a:cubicBezTo>
                    <a:pt x="28" y="0"/>
                    <a:pt x="13" y="4"/>
                    <a:pt x="7" y="15"/>
                  </a:cubicBezTo>
                  <a:cubicBezTo>
                    <a:pt x="0" y="27"/>
                    <a:pt x="4" y="41"/>
                    <a:pt x="15" y="48"/>
                  </a:cubicBezTo>
                  <a:close/>
                  <a:moveTo>
                    <a:pt x="15" y="48"/>
                  </a:moveTo>
                  <a:cubicBezTo>
                    <a:pt x="15" y="48"/>
                    <a:pt x="15" y="48"/>
                    <a:pt x="15" y="48"/>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3" name="Google Shape;373;p24"/>
            <p:cNvSpPr/>
            <p:nvPr/>
          </p:nvSpPr>
          <p:spPr>
            <a:xfrm>
              <a:off x="8782387" y="2949255"/>
              <a:ext cx="152306" cy="40457"/>
            </a:xfrm>
            <a:custGeom>
              <a:avLst/>
              <a:gdLst/>
              <a:ahLst/>
              <a:cxnLst/>
              <a:rect l="l" t="t" r="r" b="b"/>
              <a:pathLst>
                <a:path w="183" h="48" extrusionOk="0">
                  <a:moveTo>
                    <a:pt x="159" y="0"/>
                  </a:moveTo>
                  <a:cubicBezTo>
                    <a:pt x="24" y="0"/>
                    <a:pt x="24" y="0"/>
                    <a:pt x="24" y="0"/>
                  </a:cubicBezTo>
                  <a:cubicBezTo>
                    <a:pt x="11" y="0"/>
                    <a:pt x="0" y="11"/>
                    <a:pt x="0" y="24"/>
                  </a:cubicBezTo>
                  <a:cubicBezTo>
                    <a:pt x="0" y="38"/>
                    <a:pt x="11" y="48"/>
                    <a:pt x="24" y="48"/>
                  </a:cubicBezTo>
                  <a:cubicBezTo>
                    <a:pt x="159" y="48"/>
                    <a:pt x="159" y="48"/>
                    <a:pt x="159" y="48"/>
                  </a:cubicBezTo>
                  <a:cubicBezTo>
                    <a:pt x="172" y="48"/>
                    <a:pt x="183" y="38"/>
                    <a:pt x="183" y="24"/>
                  </a:cubicBezTo>
                  <a:cubicBezTo>
                    <a:pt x="183" y="11"/>
                    <a:pt x="172" y="0"/>
                    <a:pt x="159" y="0"/>
                  </a:cubicBezTo>
                  <a:close/>
                  <a:moveTo>
                    <a:pt x="159" y="0"/>
                  </a:moveTo>
                  <a:cubicBezTo>
                    <a:pt x="159" y="0"/>
                    <a:pt x="159" y="0"/>
                    <a:pt x="159"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4" name="Google Shape;374;p24"/>
            <p:cNvSpPr/>
            <p:nvPr/>
          </p:nvSpPr>
          <p:spPr>
            <a:xfrm>
              <a:off x="7931851" y="2949255"/>
              <a:ext cx="151355" cy="40457"/>
            </a:xfrm>
            <a:custGeom>
              <a:avLst/>
              <a:gdLst/>
              <a:ahLst/>
              <a:cxnLst/>
              <a:rect l="l" t="t" r="r" b="b"/>
              <a:pathLst>
                <a:path w="182" h="48" extrusionOk="0">
                  <a:moveTo>
                    <a:pt x="182" y="24"/>
                  </a:moveTo>
                  <a:cubicBezTo>
                    <a:pt x="182" y="11"/>
                    <a:pt x="172" y="0"/>
                    <a:pt x="158" y="0"/>
                  </a:cubicBezTo>
                  <a:cubicBezTo>
                    <a:pt x="24" y="0"/>
                    <a:pt x="24" y="0"/>
                    <a:pt x="24" y="0"/>
                  </a:cubicBezTo>
                  <a:cubicBezTo>
                    <a:pt x="11" y="0"/>
                    <a:pt x="0" y="11"/>
                    <a:pt x="0" y="24"/>
                  </a:cubicBezTo>
                  <a:cubicBezTo>
                    <a:pt x="0" y="38"/>
                    <a:pt x="11" y="48"/>
                    <a:pt x="24" y="48"/>
                  </a:cubicBezTo>
                  <a:cubicBezTo>
                    <a:pt x="158" y="48"/>
                    <a:pt x="158" y="48"/>
                    <a:pt x="158" y="48"/>
                  </a:cubicBezTo>
                  <a:cubicBezTo>
                    <a:pt x="172" y="48"/>
                    <a:pt x="182" y="38"/>
                    <a:pt x="182" y="24"/>
                  </a:cubicBezTo>
                  <a:close/>
                  <a:moveTo>
                    <a:pt x="182" y="24"/>
                  </a:moveTo>
                  <a:cubicBezTo>
                    <a:pt x="182" y="24"/>
                    <a:pt x="182" y="24"/>
                    <a:pt x="182" y="24"/>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5" name="Google Shape;375;p24"/>
            <p:cNvSpPr/>
            <p:nvPr/>
          </p:nvSpPr>
          <p:spPr>
            <a:xfrm>
              <a:off x="8730507" y="2704613"/>
              <a:ext cx="142311" cy="98999"/>
            </a:xfrm>
            <a:custGeom>
              <a:avLst/>
              <a:gdLst/>
              <a:ahLst/>
              <a:cxnLst/>
              <a:rect l="l" t="t" r="r" b="b"/>
              <a:pathLst>
                <a:path w="171" h="118" extrusionOk="0">
                  <a:moveTo>
                    <a:pt x="27" y="118"/>
                  </a:moveTo>
                  <a:cubicBezTo>
                    <a:pt x="31" y="118"/>
                    <a:pt x="35" y="117"/>
                    <a:pt x="39" y="115"/>
                  </a:cubicBezTo>
                  <a:cubicBezTo>
                    <a:pt x="155" y="48"/>
                    <a:pt x="155" y="48"/>
                    <a:pt x="155" y="48"/>
                  </a:cubicBezTo>
                  <a:cubicBezTo>
                    <a:pt x="167" y="41"/>
                    <a:pt x="171" y="27"/>
                    <a:pt x="164" y="15"/>
                  </a:cubicBezTo>
                  <a:cubicBezTo>
                    <a:pt x="157" y="4"/>
                    <a:pt x="143" y="0"/>
                    <a:pt x="131" y="6"/>
                  </a:cubicBezTo>
                  <a:cubicBezTo>
                    <a:pt x="15" y="74"/>
                    <a:pt x="15" y="74"/>
                    <a:pt x="15" y="74"/>
                  </a:cubicBezTo>
                  <a:cubicBezTo>
                    <a:pt x="3" y="80"/>
                    <a:pt x="0" y="95"/>
                    <a:pt x="6" y="106"/>
                  </a:cubicBezTo>
                  <a:cubicBezTo>
                    <a:pt x="11" y="114"/>
                    <a:pt x="19" y="118"/>
                    <a:pt x="27" y="118"/>
                  </a:cubicBezTo>
                  <a:close/>
                  <a:moveTo>
                    <a:pt x="27" y="118"/>
                  </a:moveTo>
                  <a:cubicBezTo>
                    <a:pt x="27" y="118"/>
                    <a:pt x="27" y="118"/>
                    <a:pt x="27" y="118"/>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6" name="Google Shape;376;p24"/>
            <p:cNvSpPr/>
            <p:nvPr/>
          </p:nvSpPr>
          <p:spPr>
            <a:xfrm>
              <a:off x="7993726" y="3132975"/>
              <a:ext cx="142311" cy="99951"/>
            </a:xfrm>
            <a:custGeom>
              <a:avLst/>
              <a:gdLst/>
              <a:ahLst/>
              <a:cxnLst/>
              <a:rect l="l" t="t" r="r" b="b"/>
              <a:pathLst>
                <a:path w="171" h="119" extrusionOk="0">
                  <a:moveTo>
                    <a:pt x="132" y="7"/>
                  </a:moveTo>
                  <a:cubicBezTo>
                    <a:pt x="15" y="74"/>
                    <a:pt x="15" y="74"/>
                    <a:pt x="15" y="74"/>
                  </a:cubicBezTo>
                  <a:cubicBezTo>
                    <a:pt x="4" y="80"/>
                    <a:pt x="0" y="95"/>
                    <a:pt x="7" y="107"/>
                  </a:cubicBezTo>
                  <a:cubicBezTo>
                    <a:pt x="11" y="114"/>
                    <a:pt x="19" y="119"/>
                    <a:pt x="28" y="119"/>
                  </a:cubicBezTo>
                  <a:cubicBezTo>
                    <a:pt x="32" y="119"/>
                    <a:pt x="36" y="118"/>
                    <a:pt x="39" y="115"/>
                  </a:cubicBezTo>
                  <a:cubicBezTo>
                    <a:pt x="156" y="48"/>
                    <a:pt x="156" y="48"/>
                    <a:pt x="156" y="48"/>
                  </a:cubicBezTo>
                  <a:cubicBezTo>
                    <a:pt x="167" y="42"/>
                    <a:pt x="171" y="27"/>
                    <a:pt x="165" y="15"/>
                  </a:cubicBezTo>
                  <a:cubicBezTo>
                    <a:pt x="158" y="4"/>
                    <a:pt x="143" y="0"/>
                    <a:pt x="132" y="7"/>
                  </a:cubicBezTo>
                  <a:close/>
                  <a:moveTo>
                    <a:pt x="132" y="7"/>
                  </a:moveTo>
                  <a:cubicBezTo>
                    <a:pt x="132" y="7"/>
                    <a:pt x="132" y="7"/>
                    <a:pt x="132" y="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7" name="Google Shape;377;p24"/>
            <p:cNvSpPr/>
            <p:nvPr/>
          </p:nvSpPr>
          <p:spPr>
            <a:xfrm>
              <a:off x="8595336" y="2526606"/>
              <a:ext cx="101379" cy="140883"/>
            </a:xfrm>
            <a:custGeom>
              <a:avLst/>
              <a:gdLst/>
              <a:ahLst/>
              <a:cxnLst/>
              <a:rect l="l" t="t" r="r" b="b"/>
              <a:pathLst>
                <a:path w="122" h="168" extrusionOk="0">
                  <a:moveTo>
                    <a:pt x="15" y="165"/>
                  </a:moveTo>
                  <a:cubicBezTo>
                    <a:pt x="19" y="167"/>
                    <a:pt x="23" y="168"/>
                    <a:pt x="27" y="168"/>
                  </a:cubicBezTo>
                  <a:cubicBezTo>
                    <a:pt x="36" y="168"/>
                    <a:pt x="44" y="164"/>
                    <a:pt x="48" y="156"/>
                  </a:cubicBezTo>
                  <a:cubicBezTo>
                    <a:pt x="115" y="39"/>
                    <a:pt x="115" y="39"/>
                    <a:pt x="115" y="39"/>
                  </a:cubicBezTo>
                  <a:cubicBezTo>
                    <a:pt x="122" y="28"/>
                    <a:pt x="118" y="13"/>
                    <a:pt x="107" y="7"/>
                  </a:cubicBezTo>
                  <a:cubicBezTo>
                    <a:pt x="95" y="0"/>
                    <a:pt x="80" y="4"/>
                    <a:pt x="74" y="15"/>
                  </a:cubicBezTo>
                  <a:cubicBezTo>
                    <a:pt x="7" y="132"/>
                    <a:pt x="7" y="132"/>
                    <a:pt x="7" y="132"/>
                  </a:cubicBezTo>
                  <a:cubicBezTo>
                    <a:pt x="0" y="143"/>
                    <a:pt x="4" y="158"/>
                    <a:pt x="15" y="165"/>
                  </a:cubicBezTo>
                  <a:close/>
                  <a:moveTo>
                    <a:pt x="15" y="165"/>
                  </a:moveTo>
                  <a:cubicBezTo>
                    <a:pt x="15" y="165"/>
                    <a:pt x="15" y="165"/>
                    <a:pt x="15" y="165"/>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378" name="Google Shape;378;p24"/>
          <p:cNvGrpSpPr/>
          <p:nvPr/>
        </p:nvGrpSpPr>
        <p:grpSpPr>
          <a:xfrm>
            <a:off x="5787849" y="4615573"/>
            <a:ext cx="1138751" cy="905824"/>
            <a:chOff x="3665538" y="1665288"/>
            <a:chExt cx="3702051" cy="2944812"/>
          </a:xfrm>
        </p:grpSpPr>
        <p:sp>
          <p:nvSpPr>
            <p:cNvPr id="379" name="Google Shape;379;p24"/>
            <p:cNvSpPr/>
            <p:nvPr/>
          </p:nvSpPr>
          <p:spPr>
            <a:xfrm>
              <a:off x="4392613" y="3819525"/>
              <a:ext cx="1006474" cy="790575"/>
            </a:xfrm>
            <a:custGeom>
              <a:avLst/>
              <a:gdLst/>
              <a:ahLst/>
              <a:cxnLst/>
              <a:rect l="l" t="t" r="r" b="b"/>
              <a:pathLst>
                <a:path w="806" h="628" extrusionOk="0">
                  <a:moveTo>
                    <a:pt x="404" y="628"/>
                  </a:moveTo>
                  <a:cubicBezTo>
                    <a:pt x="349" y="618"/>
                    <a:pt x="316" y="582"/>
                    <a:pt x="285" y="538"/>
                  </a:cubicBezTo>
                  <a:cubicBezTo>
                    <a:pt x="196" y="409"/>
                    <a:pt x="104" y="282"/>
                    <a:pt x="13" y="154"/>
                  </a:cubicBezTo>
                  <a:cubicBezTo>
                    <a:pt x="9" y="148"/>
                    <a:pt x="5" y="143"/>
                    <a:pt x="0" y="135"/>
                  </a:cubicBezTo>
                  <a:cubicBezTo>
                    <a:pt x="27" y="126"/>
                    <a:pt x="52" y="119"/>
                    <a:pt x="77" y="111"/>
                  </a:cubicBezTo>
                  <a:cubicBezTo>
                    <a:pt x="188" y="75"/>
                    <a:pt x="299" y="41"/>
                    <a:pt x="410" y="5"/>
                  </a:cubicBezTo>
                  <a:cubicBezTo>
                    <a:pt x="425" y="0"/>
                    <a:pt x="433" y="2"/>
                    <a:pt x="442" y="15"/>
                  </a:cubicBezTo>
                  <a:cubicBezTo>
                    <a:pt x="501" y="104"/>
                    <a:pt x="561" y="191"/>
                    <a:pt x="620" y="279"/>
                  </a:cubicBezTo>
                  <a:cubicBezTo>
                    <a:pt x="654" y="329"/>
                    <a:pt x="699" y="366"/>
                    <a:pt x="756" y="389"/>
                  </a:cubicBezTo>
                  <a:cubicBezTo>
                    <a:pt x="790" y="403"/>
                    <a:pt x="806" y="428"/>
                    <a:pt x="804" y="464"/>
                  </a:cubicBezTo>
                  <a:cubicBezTo>
                    <a:pt x="803" y="495"/>
                    <a:pt x="783" y="519"/>
                    <a:pt x="750" y="530"/>
                  </a:cubicBezTo>
                  <a:cubicBezTo>
                    <a:pt x="655" y="560"/>
                    <a:pt x="560" y="590"/>
                    <a:pt x="465" y="620"/>
                  </a:cubicBezTo>
                  <a:cubicBezTo>
                    <a:pt x="455" y="623"/>
                    <a:pt x="446" y="625"/>
                    <a:pt x="436" y="628"/>
                  </a:cubicBezTo>
                  <a:cubicBezTo>
                    <a:pt x="425" y="628"/>
                    <a:pt x="415" y="628"/>
                    <a:pt x="404" y="62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0" name="Google Shape;380;p24"/>
            <p:cNvSpPr/>
            <p:nvPr/>
          </p:nvSpPr>
          <p:spPr>
            <a:xfrm>
              <a:off x="4730750" y="1665288"/>
              <a:ext cx="1763714" cy="2030412"/>
            </a:xfrm>
            <a:custGeom>
              <a:avLst/>
              <a:gdLst/>
              <a:ahLst/>
              <a:cxnLst/>
              <a:rect l="l" t="t" r="r" b="b"/>
              <a:pathLst>
                <a:path w="1413" h="1613" extrusionOk="0">
                  <a:moveTo>
                    <a:pt x="0" y="723"/>
                  </a:moveTo>
                  <a:cubicBezTo>
                    <a:pt x="359" y="555"/>
                    <a:pt x="648" y="300"/>
                    <a:pt x="906" y="0"/>
                  </a:cubicBezTo>
                  <a:cubicBezTo>
                    <a:pt x="1075" y="539"/>
                    <a:pt x="1244" y="1074"/>
                    <a:pt x="1413" y="1613"/>
                  </a:cubicBezTo>
                  <a:cubicBezTo>
                    <a:pt x="1031" y="1516"/>
                    <a:pt x="648" y="1473"/>
                    <a:pt x="257" y="1540"/>
                  </a:cubicBezTo>
                  <a:cubicBezTo>
                    <a:pt x="171" y="1267"/>
                    <a:pt x="86" y="996"/>
                    <a:pt x="0" y="72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1" name="Google Shape;381;p24"/>
            <p:cNvSpPr/>
            <p:nvPr/>
          </p:nvSpPr>
          <p:spPr>
            <a:xfrm>
              <a:off x="3665538" y="2630488"/>
              <a:ext cx="1211263" cy="1266826"/>
            </a:xfrm>
            <a:custGeom>
              <a:avLst/>
              <a:gdLst/>
              <a:ahLst/>
              <a:cxnLst/>
              <a:rect l="l" t="t" r="r" b="b"/>
              <a:pathLst>
                <a:path w="970" h="1006" extrusionOk="0">
                  <a:moveTo>
                    <a:pt x="713" y="0"/>
                  </a:moveTo>
                  <a:cubicBezTo>
                    <a:pt x="799" y="274"/>
                    <a:pt x="884" y="544"/>
                    <a:pt x="970" y="817"/>
                  </a:cubicBezTo>
                  <a:cubicBezTo>
                    <a:pt x="920" y="832"/>
                    <a:pt x="873" y="847"/>
                    <a:pt x="825" y="862"/>
                  </a:cubicBezTo>
                  <a:cubicBezTo>
                    <a:pt x="731" y="891"/>
                    <a:pt x="638" y="926"/>
                    <a:pt x="541" y="948"/>
                  </a:cubicBezTo>
                  <a:cubicBezTo>
                    <a:pt x="297" y="1006"/>
                    <a:pt x="58" y="835"/>
                    <a:pt x="26" y="587"/>
                  </a:cubicBezTo>
                  <a:cubicBezTo>
                    <a:pt x="0" y="381"/>
                    <a:pt x="121" y="190"/>
                    <a:pt x="318" y="125"/>
                  </a:cubicBezTo>
                  <a:cubicBezTo>
                    <a:pt x="449" y="83"/>
                    <a:pt x="580" y="42"/>
                    <a:pt x="713"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2" name="Google Shape;382;p24"/>
            <p:cNvSpPr/>
            <p:nvPr/>
          </p:nvSpPr>
          <p:spPr>
            <a:xfrm>
              <a:off x="6461125" y="1676400"/>
              <a:ext cx="906464" cy="1601788"/>
            </a:xfrm>
            <a:custGeom>
              <a:avLst/>
              <a:gdLst/>
              <a:ahLst/>
              <a:cxnLst/>
              <a:rect l="l" t="t" r="r" b="b"/>
              <a:pathLst>
                <a:path w="726" h="1272" extrusionOk="0">
                  <a:moveTo>
                    <a:pt x="487" y="1272"/>
                  </a:moveTo>
                  <a:cubicBezTo>
                    <a:pt x="432" y="1243"/>
                    <a:pt x="378" y="1215"/>
                    <a:pt x="322" y="1185"/>
                  </a:cubicBezTo>
                  <a:cubicBezTo>
                    <a:pt x="414" y="999"/>
                    <a:pt x="434" y="807"/>
                    <a:pt x="371" y="609"/>
                  </a:cubicBezTo>
                  <a:cubicBezTo>
                    <a:pt x="309" y="412"/>
                    <a:pt x="183" y="266"/>
                    <a:pt x="0" y="166"/>
                  </a:cubicBezTo>
                  <a:cubicBezTo>
                    <a:pt x="29" y="110"/>
                    <a:pt x="58" y="55"/>
                    <a:pt x="87" y="0"/>
                  </a:cubicBezTo>
                  <a:cubicBezTo>
                    <a:pt x="559" y="240"/>
                    <a:pt x="726" y="828"/>
                    <a:pt x="487" y="1272"/>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3" name="Google Shape;383;p24"/>
            <p:cNvSpPr/>
            <p:nvPr/>
          </p:nvSpPr>
          <p:spPr>
            <a:xfrm>
              <a:off x="6276975" y="2039938"/>
              <a:ext cx="639764" cy="1049336"/>
            </a:xfrm>
            <a:custGeom>
              <a:avLst/>
              <a:gdLst/>
              <a:ahLst/>
              <a:cxnLst/>
              <a:rect l="l" t="t" r="r" b="b"/>
              <a:pathLst>
                <a:path w="513" h="833" extrusionOk="0">
                  <a:moveTo>
                    <a:pt x="185" y="748"/>
                  </a:moveTo>
                  <a:cubicBezTo>
                    <a:pt x="239" y="639"/>
                    <a:pt x="250" y="529"/>
                    <a:pt x="214" y="416"/>
                  </a:cubicBezTo>
                  <a:cubicBezTo>
                    <a:pt x="178" y="303"/>
                    <a:pt x="106" y="219"/>
                    <a:pt x="0" y="161"/>
                  </a:cubicBezTo>
                  <a:cubicBezTo>
                    <a:pt x="29" y="107"/>
                    <a:pt x="56" y="53"/>
                    <a:pt x="84" y="0"/>
                  </a:cubicBezTo>
                  <a:cubicBezTo>
                    <a:pt x="375" y="139"/>
                    <a:pt x="513" y="525"/>
                    <a:pt x="347" y="833"/>
                  </a:cubicBezTo>
                  <a:cubicBezTo>
                    <a:pt x="294" y="805"/>
                    <a:pt x="241" y="777"/>
                    <a:pt x="185" y="74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384" name="Google Shape;384;p24"/>
          <p:cNvGrpSpPr/>
          <p:nvPr/>
        </p:nvGrpSpPr>
        <p:grpSpPr>
          <a:xfrm>
            <a:off x="8469712" y="2444341"/>
            <a:ext cx="1101812" cy="984912"/>
            <a:chOff x="5418138" y="4568825"/>
            <a:chExt cx="568325" cy="508001"/>
          </a:xfrm>
        </p:grpSpPr>
        <p:sp>
          <p:nvSpPr>
            <p:cNvPr id="385" name="Google Shape;385;p24"/>
            <p:cNvSpPr/>
            <p:nvPr/>
          </p:nvSpPr>
          <p:spPr>
            <a:xfrm>
              <a:off x="5795963" y="4730750"/>
              <a:ext cx="128588" cy="346075"/>
            </a:xfrm>
            <a:custGeom>
              <a:avLst/>
              <a:gdLst/>
              <a:ahLst/>
              <a:cxnLst/>
              <a:rect l="l" t="t" r="r" b="b"/>
              <a:pathLst>
                <a:path w="40" h="107" extrusionOk="0">
                  <a:moveTo>
                    <a:pt x="40" y="0"/>
                  </a:moveTo>
                  <a:cubicBezTo>
                    <a:pt x="40" y="107"/>
                    <a:pt x="40" y="107"/>
                    <a:pt x="40" y="107"/>
                  </a:cubicBezTo>
                  <a:cubicBezTo>
                    <a:pt x="40" y="107"/>
                    <a:pt x="14" y="107"/>
                    <a:pt x="0" y="107"/>
                  </a:cubicBezTo>
                  <a:cubicBezTo>
                    <a:pt x="0" y="106"/>
                    <a:pt x="0" y="104"/>
                    <a:pt x="0" y="103"/>
                  </a:cubicBezTo>
                  <a:cubicBezTo>
                    <a:pt x="0" y="82"/>
                    <a:pt x="0" y="62"/>
                    <a:pt x="0" y="41"/>
                  </a:cubicBezTo>
                  <a:cubicBezTo>
                    <a:pt x="0" y="39"/>
                    <a:pt x="1" y="36"/>
                    <a:pt x="3" y="35"/>
                  </a:cubicBezTo>
                  <a:cubicBezTo>
                    <a:pt x="14" y="24"/>
                    <a:pt x="40" y="0"/>
                    <a:pt x="4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6" name="Google Shape;386;p24"/>
            <p:cNvSpPr/>
            <p:nvPr/>
          </p:nvSpPr>
          <p:spPr>
            <a:xfrm>
              <a:off x="5418138" y="4568825"/>
              <a:ext cx="568325" cy="323850"/>
            </a:xfrm>
            <a:custGeom>
              <a:avLst/>
              <a:gdLst/>
              <a:ahLst/>
              <a:cxnLst/>
              <a:rect l="l" t="t" r="r" b="b"/>
              <a:pathLst>
                <a:path w="176" h="100" extrusionOk="0">
                  <a:moveTo>
                    <a:pt x="81" y="80"/>
                  </a:moveTo>
                  <a:cubicBezTo>
                    <a:pt x="102" y="60"/>
                    <a:pt x="122" y="41"/>
                    <a:pt x="143" y="22"/>
                  </a:cubicBezTo>
                  <a:cubicBezTo>
                    <a:pt x="141" y="20"/>
                    <a:pt x="140" y="19"/>
                    <a:pt x="139" y="17"/>
                  </a:cubicBezTo>
                  <a:cubicBezTo>
                    <a:pt x="135" y="14"/>
                    <a:pt x="136" y="10"/>
                    <a:pt x="141" y="8"/>
                  </a:cubicBezTo>
                  <a:cubicBezTo>
                    <a:pt x="150" y="6"/>
                    <a:pt x="159" y="3"/>
                    <a:pt x="168" y="1"/>
                  </a:cubicBezTo>
                  <a:cubicBezTo>
                    <a:pt x="173" y="0"/>
                    <a:pt x="176" y="3"/>
                    <a:pt x="175" y="9"/>
                  </a:cubicBezTo>
                  <a:cubicBezTo>
                    <a:pt x="173" y="17"/>
                    <a:pt x="170" y="26"/>
                    <a:pt x="168" y="34"/>
                  </a:cubicBezTo>
                  <a:cubicBezTo>
                    <a:pt x="166" y="40"/>
                    <a:pt x="163" y="41"/>
                    <a:pt x="158" y="37"/>
                  </a:cubicBezTo>
                  <a:cubicBezTo>
                    <a:pt x="157" y="35"/>
                    <a:pt x="155" y="33"/>
                    <a:pt x="154" y="31"/>
                  </a:cubicBezTo>
                  <a:cubicBezTo>
                    <a:pt x="147" y="38"/>
                    <a:pt x="140" y="44"/>
                    <a:pt x="134" y="49"/>
                  </a:cubicBezTo>
                  <a:cubicBezTo>
                    <a:pt x="117" y="65"/>
                    <a:pt x="100" y="80"/>
                    <a:pt x="84" y="96"/>
                  </a:cubicBezTo>
                  <a:cubicBezTo>
                    <a:pt x="81" y="99"/>
                    <a:pt x="79" y="98"/>
                    <a:pt x="77" y="96"/>
                  </a:cubicBezTo>
                  <a:cubicBezTo>
                    <a:pt x="68" y="87"/>
                    <a:pt x="59" y="78"/>
                    <a:pt x="51" y="70"/>
                  </a:cubicBezTo>
                  <a:cubicBezTo>
                    <a:pt x="48" y="67"/>
                    <a:pt x="47" y="67"/>
                    <a:pt x="44" y="69"/>
                  </a:cubicBezTo>
                  <a:cubicBezTo>
                    <a:pt x="33" y="80"/>
                    <a:pt x="21" y="90"/>
                    <a:pt x="10" y="100"/>
                  </a:cubicBezTo>
                  <a:cubicBezTo>
                    <a:pt x="9" y="100"/>
                    <a:pt x="9" y="100"/>
                    <a:pt x="9" y="100"/>
                  </a:cubicBezTo>
                  <a:cubicBezTo>
                    <a:pt x="0" y="90"/>
                    <a:pt x="0" y="90"/>
                    <a:pt x="10" y="82"/>
                  </a:cubicBezTo>
                  <a:cubicBezTo>
                    <a:pt x="21" y="71"/>
                    <a:pt x="33" y="61"/>
                    <a:pt x="45" y="50"/>
                  </a:cubicBezTo>
                  <a:cubicBezTo>
                    <a:pt x="47" y="48"/>
                    <a:pt x="49" y="48"/>
                    <a:pt x="51" y="50"/>
                  </a:cubicBezTo>
                  <a:cubicBezTo>
                    <a:pt x="60" y="60"/>
                    <a:pt x="70" y="69"/>
                    <a:pt x="79" y="78"/>
                  </a:cubicBezTo>
                  <a:cubicBezTo>
                    <a:pt x="80" y="79"/>
                    <a:pt x="80" y="79"/>
                    <a:pt x="81" y="8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7" name="Google Shape;387;p24"/>
            <p:cNvSpPr/>
            <p:nvPr/>
          </p:nvSpPr>
          <p:spPr>
            <a:xfrm>
              <a:off x="5449888" y="4856163"/>
              <a:ext cx="130175" cy="220663"/>
            </a:xfrm>
            <a:custGeom>
              <a:avLst/>
              <a:gdLst/>
              <a:ahLst/>
              <a:cxnLst/>
              <a:rect l="l" t="t" r="r" b="b"/>
              <a:pathLst>
                <a:path w="40" h="68" extrusionOk="0">
                  <a:moveTo>
                    <a:pt x="37" y="0"/>
                  </a:moveTo>
                  <a:cubicBezTo>
                    <a:pt x="40" y="2"/>
                    <a:pt x="40" y="2"/>
                    <a:pt x="40" y="2"/>
                  </a:cubicBezTo>
                  <a:cubicBezTo>
                    <a:pt x="40" y="24"/>
                    <a:pt x="40" y="46"/>
                    <a:pt x="40" y="67"/>
                  </a:cubicBezTo>
                  <a:cubicBezTo>
                    <a:pt x="40" y="67"/>
                    <a:pt x="40" y="68"/>
                    <a:pt x="40" y="68"/>
                  </a:cubicBezTo>
                  <a:cubicBezTo>
                    <a:pt x="27" y="68"/>
                    <a:pt x="14" y="68"/>
                    <a:pt x="0" y="68"/>
                  </a:cubicBezTo>
                  <a:cubicBezTo>
                    <a:pt x="0" y="57"/>
                    <a:pt x="0" y="45"/>
                    <a:pt x="0" y="34"/>
                  </a:cubicBezTo>
                  <a:cubicBezTo>
                    <a:pt x="0" y="33"/>
                    <a:pt x="1" y="32"/>
                    <a:pt x="1" y="32"/>
                  </a:cubicBezTo>
                  <a:cubicBezTo>
                    <a:pt x="13" y="21"/>
                    <a:pt x="37" y="0"/>
                    <a:pt x="37"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8" name="Google Shape;388;p24"/>
            <p:cNvSpPr/>
            <p:nvPr/>
          </p:nvSpPr>
          <p:spPr>
            <a:xfrm>
              <a:off x="5621338" y="4895850"/>
              <a:ext cx="128588" cy="180975"/>
            </a:xfrm>
            <a:custGeom>
              <a:avLst/>
              <a:gdLst/>
              <a:ahLst/>
              <a:cxnLst/>
              <a:rect l="l" t="t" r="r" b="b"/>
              <a:pathLst>
                <a:path w="40" h="56" extrusionOk="0">
                  <a:moveTo>
                    <a:pt x="40" y="0"/>
                  </a:moveTo>
                  <a:cubicBezTo>
                    <a:pt x="40" y="19"/>
                    <a:pt x="40" y="37"/>
                    <a:pt x="40" y="56"/>
                  </a:cubicBezTo>
                  <a:cubicBezTo>
                    <a:pt x="27" y="56"/>
                    <a:pt x="14" y="56"/>
                    <a:pt x="0" y="56"/>
                  </a:cubicBezTo>
                  <a:cubicBezTo>
                    <a:pt x="0" y="39"/>
                    <a:pt x="0" y="2"/>
                    <a:pt x="0" y="2"/>
                  </a:cubicBezTo>
                  <a:cubicBezTo>
                    <a:pt x="0" y="2"/>
                    <a:pt x="10" y="12"/>
                    <a:pt x="14" y="17"/>
                  </a:cubicBezTo>
                  <a:cubicBezTo>
                    <a:pt x="16" y="19"/>
                    <a:pt x="18" y="20"/>
                    <a:pt x="21" y="17"/>
                  </a:cubicBezTo>
                  <a:cubicBezTo>
                    <a:pt x="27" y="11"/>
                    <a:pt x="33" y="6"/>
                    <a:pt x="4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389" name="Google Shape;389;p24"/>
          <p:cNvSpPr/>
          <p:nvPr/>
        </p:nvSpPr>
        <p:spPr>
          <a:xfrm>
            <a:off x="11512282" y="243039"/>
            <a:ext cx="679717"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dirty="0">
                <a:solidFill>
                  <a:schemeClr val="lt1"/>
                </a:solidFill>
                <a:latin typeface="Arial"/>
                <a:ea typeface="Arial"/>
                <a:cs typeface="Arial"/>
                <a:sym typeface="Arial"/>
              </a:rPr>
              <a:t>11</a:t>
            </a:r>
            <a:endParaRPr sz="1800" dirty="0">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3"/>
        <p:cNvGrpSpPr/>
        <p:nvPr/>
      </p:nvGrpSpPr>
      <p:grpSpPr>
        <a:xfrm>
          <a:off x="0" y="0"/>
          <a:ext cx="0" cy="0"/>
          <a:chOff x="0" y="0"/>
          <a:chExt cx="0" cy="0"/>
        </a:xfrm>
      </p:grpSpPr>
      <p:sp>
        <p:nvSpPr>
          <p:cNvPr id="394" name="Google Shape;394;p25"/>
          <p:cNvSpPr txBox="1"/>
          <p:nvPr/>
        </p:nvSpPr>
        <p:spPr>
          <a:xfrm>
            <a:off x="739478" y="484560"/>
            <a:ext cx="6663600" cy="86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b="1" i="0" u="none" strike="noStrike" cap="none">
                <a:solidFill>
                  <a:schemeClr val="dk1"/>
                </a:solidFill>
                <a:latin typeface="Arial"/>
                <a:ea typeface="Arial"/>
                <a:cs typeface="Arial"/>
                <a:sym typeface="Arial"/>
              </a:rPr>
              <a:t>Elastic Beanstalk</a:t>
            </a:r>
            <a:endParaRPr sz="5000" b="1" i="0" u="none" strike="noStrike" cap="none">
              <a:solidFill>
                <a:schemeClr val="dk1"/>
              </a:solidFill>
              <a:latin typeface="Arial"/>
              <a:ea typeface="Arial"/>
              <a:cs typeface="Arial"/>
              <a:sym typeface="Arial"/>
            </a:endParaRPr>
          </a:p>
        </p:txBody>
      </p:sp>
      <p:sp>
        <p:nvSpPr>
          <p:cNvPr id="395" name="Google Shape;395;p25"/>
          <p:cNvSpPr txBox="1"/>
          <p:nvPr/>
        </p:nvSpPr>
        <p:spPr>
          <a:xfrm>
            <a:off x="884924" y="1346448"/>
            <a:ext cx="4130100" cy="477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500"/>
              <a:buFont typeface="Arial"/>
              <a:buNone/>
            </a:pPr>
            <a:r>
              <a:rPr lang="en-US" sz="2500" b="0" i="0" u="none" strike="noStrike" cap="none">
                <a:solidFill>
                  <a:schemeClr val="dk1"/>
                </a:solidFill>
                <a:latin typeface="Arial"/>
                <a:ea typeface="Arial"/>
                <a:cs typeface="Arial"/>
                <a:sym typeface="Arial"/>
              </a:rPr>
              <a:t>Deployment &amp; Scaling</a:t>
            </a:r>
            <a:endParaRPr/>
          </a:p>
        </p:txBody>
      </p:sp>
      <p:sp>
        <p:nvSpPr>
          <p:cNvPr id="396" name="Google Shape;396;p25"/>
          <p:cNvSpPr txBox="1"/>
          <p:nvPr/>
        </p:nvSpPr>
        <p:spPr>
          <a:xfrm>
            <a:off x="7759962" y="2446260"/>
            <a:ext cx="3645300" cy="1477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500" b="0" i="0" u="none" strike="noStrike" cap="none">
                <a:solidFill>
                  <a:schemeClr val="dk1"/>
                </a:solidFill>
                <a:latin typeface="Open Sans"/>
                <a:ea typeface="Open Sans"/>
                <a:cs typeface="Open Sans"/>
                <a:sym typeface="Open Sans"/>
              </a:rPr>
              <a:t>AWS Elastic Beanstalk is an easy-to-use AWS service for deploying and scaling web applications and services developed with PHP.</a:t>
            </a:r>
            <a:endParaRPr/>
          </a:p>
          <a:p>
            <a:pPr marL="0" marR="0" lvl="0" indent="0" algn="l" rtl="0">
              <a:spcBef>
                <a:spcPts val="0"/>
              </a:spcBef>
              <a:spcAft>
                <a:spcPts val="0"/>
              </a:spcAft>
              <a:buNone/>
            </a:pPr>
            <a:br>
              <a:rPr lang="en-US" sz="1500">
                <a:solidFill>
                  <a:schemeClr val="dk1"/>
                </a:solidFill>
                <a:latin typeface="Open Sans"/>
                <a:ea typeface="Open Sans"/>
                <a:cs typeface="Open Sans"/>
                <a:sym typeface="Open Sans"/>
              </a:rPr>
            </a:br>
            <a:endParaRPr sz="1500">
              <a:solidFill>
                <a:schemeClr val="dk1"/>
              </a:solidFill>
              <a:latin typeface="Open Sans"/>
              <a:ea typeface="Open Sans"/>
              <a:cs typeface="Open Sans"/>
              <a:sym typeface="Open Sans"/>
            </a:endParaRPr>
          </a:p>
        </p:txBody>
      </p:sp>
      <p:sp>
        <p:nvSpPr>
          <p:cNvPr id="397" name="Google Shape;397;p25"/>
          <p:cNvSpPr/>
          <p:nvPr/>
        </p:nvSpPr>
        <p:spPr>
          <a:xfrm>
            <a:off x="6896680" y="2559223"/>
            <a:ext cx="506400" cy="5064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a:solidFill>
                  <a:schemeClr val="lt1"/>
                </a:solidFill>
                <a:latin typeface="Calibri"/>
                <a:ea typeface="Calibri"/>
                <a:cs typeface="Calibri"/>
                <a:sym typeface="Calibri"/>
              </a:rPr>
              <a:t>1</a:t>
            </a:r>
            <a:endParaRPr/>
          </a:p>
        </p:txBody>
      </p:sp>
      <p:sp>
        <p:nvSpPr>
          <p:cNvPr id="398" name="Google Shape;398;p25"/>
          <p:cNvSpPr/>
          <p:nvPr/>
        </p:nvSpPr>
        <p:spPr>
          <a:xfrm>
            <a:off x="6896680" y="3855491"/>
            <a:ext cx="506400" cy="5064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a:solidFill>
                  <a:schemeClr val="lt1"/>
                </a:solidFill>
                <a:latin typeface="Calibri"/>
                <a:ea typeface="Calibri"/>
                <a:cs typeface="Calibri"/>
                <a:sym typeface="Calibri"/>
              </a:rPr>
              <a:t>2</a:t>
            </a:r>
            <a:endParaRPr/>
          </a:p>
        </p:txBody>
      </p:sp>
      <p:sp>
        <p:nvSpPr>
          <p:cNvPr id="399" name="Google Shape;399;p25"/>
          <p:cNvSpPr txBox="1"/>
          <p:nvPr/>
        </p:nvSpPr>
        <p:spPr>
          <a:xfrm>
            <a:off x="7759961" y="3733193"/>
            <a:ext cx="3752400" cy="26316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500">
                <a:solidFill>
                  <a:schemeClr val="dk1"/>
                </a:solidFill>
                <a:latin typeface="Open Sans"/>
                <a:ea typeface="Open Sans"/>
                <a:cs typeface="Open Sans"/>
                <a:sym typeface="Open Sans"/>
              </a:rPr>
              <a:t>With Elastic Beanstalk, you just have to upload your code and Elastic Beanstalk automatically handles the deployment, from capacity provisioning, load balancing, auto-scaling to application health monitoring. At the same time, you retain full control over the AWS resources powering your application and can access the underlying resources at any time.</a:t>
            </a:r>
            <a:endParaRPr/>
          </a:p>
          <a:p>
            <a:pPr marL="0" marR="0" lvl="0" indent="0" algn="just" rtl="0">
              <a:spcBef>
                <a:spcPts val="0"/>
              </a:spcBef>
              <a:spcAft>
                <a:spcPts val="0"/>
              </a:spcAft>
              <a:buNone/>
            </a:pPr>
            <a:br>
              <a:rPr lang="en-US" sz="1500">
                <a:solidFill>
                  <a:schemeClr val="dk1"/>
                </a:solidFill>
                <a:latin typeface="Open Sans"/>
                <a:ea typeface="Open Sans"/>
                <a:cs typeface="Open Sans"/>
                <a:sym typeface="Open Sans"/>
              </a:rPr>
            </a:br>
            <a:endParaRPr sz="1500" i="0" u="none" strike="noStrike" cap="none">
              <a:solidFill>
                <a:schemeClr val="dk1"/>
              </a:solidFill>
              <a:latin typeface="Arial"/>
              <a:ea typeface="Arial"/>
              <a:cs typeface="Arial"/>
              <a:sym typeface="Arial"/>
            </a:endParaRPr>
          </a:p>
        </p:txBody>
      </p:sp>
      <p:sp>
        <p:nvSpPr>
          <p:cNvPr id="400" name="Google Shape;400;p25"/>
          <p:cNvSpPr/>
          <p:nvPr/>
        </p:nvSpPr>
        <p:spPr>
          <a:xfrm>
            <a:off x="11512283" y="243039"/>
            <a:ext cx="451200"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900" dirty="0">
                <a:solidFill>
                  <a:schemeClr val="lt1"/>
                </a:solidFill>
              </a:rPr>
              <a:t>12</a:t>
            </a:r>
            <a:endParaRPr sz="500" dirty="0"/>
          </a:p>
        </p:txBody>
      </p:sp>
      <p:pic>
        <p:nvPicPr>
          <p:cNvPr id="401" name="Google Shape;401;p25"/>
          <p:cNvPicPr preferRelativeResize="0"/>
          <p:nvPr/>
        </p:nvPicPr>
        <p:blipFill rotWithShape="1">
          <a:blip r:embed="rId3">
            <a:alphaModFix/>
          </a:blip>
          <a:srcRect/>
          <a:stretch/>
        </p:blipFill>
        <p:spPr>
          <a:xfrm>
            <a:off x="988887" y="2446250"/>
            <a:ext cx="5093535" cy="3003551"/>
          </a:xfrm>
          <a:prstGeom prst="rect">
            <a:avLst/>
          </a:prstGeom>
          <a:noFill/>
          <a:ln>
            <a:noFill/>
          </a:ln>
        </p:spPr>
      </p:pic>
      <p:sp>
        <p:nvSpPr>
          <p:cNvPr id="402" name="Google Shape;402;p25"/>
          <p:cNvSpPr/>
          <p:nvPr/>
        </p:nvSpPr>
        <p:spPr>
          <a:xfrm>
            <a:off x="1784392" y="5562784"/>
            <a:ext cx="3502500" cy="268500"/>
          </a:xfrm>
          <a:prstGeom prst="ellipse">
            <a:avLst/>
          </a:prstGeom>
          <a:solidFill>
            <a:schemeClr val="dk2">
              <a:alpha val="98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6"/>
        <p:cNvGrpSpPr/>
        <p:nvPr/>
      </p:nvGrpSpPr>
      <p:grpSpPr>
        <a:xfrm>
          <a:off x="0" y="0"/>
          <a:ext cx="0" cy="0"/>
          <a:chOff x="0" y="0"/>
          <a:chExt cx="0" cy="0"/>
        </a:xfrm>
      </p:grpSpPr>
      <p:sp>
        <p:nvSpPr>
          <p:cNvPr id="407" name="Google Shape;407;p26"/>
          <p:cNvSpPr txBox="1"/>
          <p:nvPr/>
        </p:nvSpPr>
        <p:spPr>
          <a:xfrm>
            <a:off x="788203" y="501435"/>
            <a:ext cx="6663600" cy="86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b="1" i="0" u="none" strike="noStrike" cap="none">
                <a:solidFill>
                  <a:schemeClr val="dk1"/>
                </a:solidFill>
                <a:latin typeface="Arial"/>
                <a:ea typeface="Arial"/>
                <a:cs typeface="Arial"/>
                <a:sym typeface="Arial"/>
              </a:rPr>
              <a:t>Elastic Beanstalk</a:t>
            </a:r>
            <a:endParaRPr sz="5000" b="1" i="0" u="none" strike="noStrike" cap="none">
              <a:solidFill>
                <a:schemeClr val="dk1"/>
              </a:solidFill>
              <a:latin typeface="Arial"/>
              <a:ea typeface="Arial"/>
              <a:cs typeface="Arial"/>
              <a:sym typeface="Arial"/>
            </a:endParaRPr>
          </a:p>
        </p:txBody>
      </p:sp>
      <p:sp>
        <p:nvSpPr>
          <p:cNvPr id="408" name="Google Shape;408;p26"/>
          <p:cNvSpPr txBox="1"/>
          <p:nvPr/>
        </p:nvSpPr>
        <p:spPr>
          <a:xfrm>
            <a:off x="4559075" y="1381763"/>
            <a:ext cx="5181600" cy="477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500"/>
              <a:buFont typeface="Arial"/>
              <a:buNone/>
            </a:pPr>
            <a:r>
              <a:rPr lang="en-US" sz="1900" b="0" i="0" u="none" strike="noStrike" cap="none">
                <a:solidFill>
                  <a:schemeClr val="dk1"/>
                </a:solidFill>
                <a:latin typeface="Arial"/>
                <a:ea typeface="Arial"/>
                <a:cs typeface="Arial"/>
                <a:sym typeface="Arial"/>
              </a:rPr>
              <a:t>D</a:t>
            </a:r>
            <a:r>
              <a:rPr lang="en-US" sz="1900">
                <a:solidFill>
                  <a:schemeClr val="dk1"/>
                </a:solidFill>
              </a:rPr>
              <a:t>ifference b/w EC2 and Elastic Beanstalk</a:t>
            </a:r>
            <a:endParaRPr sz="800"/>
          </a:p>
        </p:txBody>
      </p:sp>
      <p:sp>
        <p:nvSpPr>
          <p:cNvPr id="409" name="Google Shape;409;p26"/>
          <p:cNvSpPr/>
          <p:nvPr/>
        </p:nvSpPr>
        <p:spPr>
          <a:xfrm>
            <a:off x="6896680" y="3855491"/>
            <a:ext cx="506400" cy="5064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a:solidFill>
                  <a:schemeClr val="lt1"/>
                </a:solidFill>
                <a:latin typeface="Calibri"/>
                <a:ea typeface="Calibri"/>
                <a:cs typeface="Calibri"/>
                <a:sym typeface="Calibri"/>
              </a:rPr>
              <a:t>2</a:t>
            </a:r>
            <a:endParaRPr/>
          </a:p>
        </p:txBody>
      </p:sp>
      <p:sp>
        <p:nvSpPr>
          <p:cNvPr id="410" name="Google Shape;410;p26"/>
          <p:cNvSpPr/>
          <p:nvPr/>
        </p:nvSpPr>
        <p:spPr>
          <a:xfrm>
            <a:off x="11512283" y="243039"/>
            <a:ext cx="451200"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900">
                <a:solidFill>
                  <a:schemeClr val="lt1"/>
                </a:solidFill>
              </a:rPr>
              <a:t>1</a:t>
            </a:r>
            <a:r>
              <a:rPr lang="en-US" sz="900">
                <a:solidFill>
                  <a:schemeClr val="lt1"/>
                </a:solidFill>
                <a:latin typeface="Arial"/>
                <a:ea typeface="Arial"/>
                <a:cs typeface="Arial"/>
                <a:sym typeface="Arial"/>
              </a:rPr>
              <a:t>2</a:t>
            </a:r>
            <a:endParaRPr sz="500"/>
          </a:p>
        </p:txBody>
      </p:sp>
      <p:graphicFrame>
        <p:nvGraphicFramePr>
          <p:cNvPr id="411" name="Google Shape;411;p26"/>
          <p:cNvGraphicFramePr/>
          <p:nvPr/>
        </p:nvGraphicFramePr>
        <p:xfrm>
          <a:off x="4705613" y="1877188"/>
          <a:ext cx="6663600" cy="4126925"/>
        </p:xfrm>
        <a:graphic>
          <a:graphicData uri="http://schemas.openxmlformats.org/drawingml/2006/table">
            <a:tbl>
              <a:tblPr>
                <a:noFill/>
                <a:tableStyleId>{354F72D6-D780-40F4-8851-57ED83F1D36F}</a:tableStyleId>
              </a:tblPr>
              <a:tblGrid>
                <a:gridCol w="3426300">
                  <a:extLst>
                    <a:ext uri="{9D8B030D-6E8A-4147-A177-3AD203B41FA5}">
                      <a16:colId xmlns:a16="http://schemas.microsoft.com/office/drawing/2014/main" val="20000"/>
                    </a:ext>
                  </a:extLst>
                </a:gridCol>
                <a:gridCol w="3237300">
                  <a:extLst>
                    <a:ext uri="{9D8B030D-6E8A-4147-A177-3AD203B41FA5}">
                      <a16:colId xmlns:a16="http://schemas.microsoft.com/office/drawing/2014/main" val="20001"/>
                    </a:ext>
                  </a:extLst>
                </a:gridCol>
              </a:tblGrid>
              <a:tr h="647800">
                <a:tc>
                  <a:txBody>
                    <a:bodyPr/>
                    <a:lstStyle/>
                    <a:p>
                      <a:pPr marL="0" lvl="0" indent="0" algn="l" rtl="0">
                        <a:lnSpc>
                          <a:spcPct val="115000"/>
                        </a:lnSpc>
                        <a:spcBef>
                          <a:spcPts val="0"/>
                        </a:spcBef>
                        <a:spcAft>
                          <a:spcPts val="0"/>
                        </a:spcAft>
                        <a:buNone/>
                      </a:pPr>
                      <a:r>
                        <a:rPr lang="en-US" sz="1500" b="1">
                          <a:solidFill>
                            <a:srgbClr val="282F39"/>
                          </a:solidFill>
                          <a:latin typeface="Calibri"/>
                          <a:ea typeface="Calibri"/>
                          <a:cs typeface="Calibri"/>
                          <a:sym typeface="Calibri"/>
                        </a:rPr>
                        <a:t>EC2</a:t>
                      </a:r>
                      <a:endParaRPr sz="1500" b="1">
                        <a:solidFill>
                          <a:srgbClr val="282F39"/>
                        </a:solidFill>
                        <a:latin typeface="Calibri"/>
                        <a:ea typeface="Calibri"/>
                        <a:cs typeface="Calibri"/>
                        <a:sym typeface="Calibri"/>
                      </a:endParaRPr>
                    </a:p>
                  </a:txBody>
                  <a:tcPr marL="91450" marR="91450" marT="45725" marB="45725">
                    <a:lnL w="12650" cap="flat" cmpd="sng">
                      <a:solidFill>
                        <a:srgbClr val="C2C923"/>
                      </a:solidFill>
                      <a:prstDash val="solid"/>
                      <a:round/>
                      <a:headEnd type="none" w="sm" len="sm"/>
                      <a:tailEnd type="none" w="sm" len="sm"/>
                    </a:lnL>
                    <a:lnR w="12650" cap="flat" cmpd="sng">
                      <a:solidFill>
                        <a:srgbClr val="C2C923"/>
                      </a:solidFill>
                      <a:prstDash val="solid"/>
                      <a:round/>
                      <a:headEnd type="none" w="sm" len="sm"/>
                      <a:tailEnd type="none" w="sm" len="sm"/>
                    </a:lnR>
                    <a:lnT w="12650" cap="flat" cmpd="sng">
                      <a:solidFill>
                        <a:srgbClr val="C2C923"/>
                      </a:solidFill>
                      <a:prstDash val="solid"/>
                      <a:round/>
                      <a:headEnd type="none" w="sm" len="sm"/>
                      <a:tailEnd type="none" w="sm" len="sm"/>
                    </a:lnT>
                    <a:lnB w="12650" cap="flat" cmpd="sng">
                      <a:solidFill>
                        <a:srgbClr val="C2C923"/>
                      </a:solidFill>
                      <a:prstDash val="solid"/>
                      <a:round/>
                      <a:headEnd type="none" w="sm" len="sm"/>
                      <a:tailEnd type="none" w="sm" len="sm"/>
                    </a:lnB>
                    <a:solidFill>
                      <a:srgbClr val="F8F9DE"/>
                    </a:solidFill>
                  </a:tcPr>
                </a:tc>
                <a:tc>
                  <a:txBody>
                    <a:bodyPr/>
                    <a:lstStyle/>
                    <a:p>
                      <a:pPr marL="0" lvl="0" indent="0" algn="l" rtl="0">
                        <a:lnSpc>
                          <a:spcPct val="115000"/>
                        </a:lnSpc>
                        <a:spcBef>
                          <a:spcPts val="0"/>
                        </a:spcBef>
                        <a:spcAft>
                          <a:spcPts val="0"/>
                        </a:spcAft>
                        <a:buNone/>
                      </a:pPr>
                      <a:r>
                        <a:rPr lang="en-US" sz="1500" b="1">
                          <a:solidFill>
                            <a:srgbClr val="282F39"/>
                          </a:solidFill>
                          <a:latin typeface="Calibri"/>
                          <a:ea typeface="Calibri"/>
                          <a:cs typeface="Calibri"/>
                          <a:sym typeface="Calibri"/>
                        </a:rPr>
                        <a:t>AWS Elastic Beanstalk</a:t>
                      </a:r>
                      <a:endParaRPr sz="1500" b="1">
                        <a:solidFill>
                          <a:srgbClr val="282F39"/>
                        </a:solidFill>
                        <a:latin typeface="Calibri"/>
                        <a:ea typeface="Calibri"/>
                        <a:cs typeface="Calibri"/>
                        <a:sym typeface="Calibri"/>
                      </a:endParaRPr>
                    </a:p>
                  </a:txBody>
                  <a:tcPr marL="91450" marR="91450" marT="45725" marB="45725">
                    <a:lnL w="12650" cap="flat" cmpd="sng">
                      <a:solidFill>
                        <a:srgbClr val="C2C923"/>
                      </a:solidFill>
                      <a:prstDash val="solid"/>
                      <a:round/>
                      <a:headEnd type="none" w="sm" len="sm"/>
                      <a:tailEnd type="none" w="sm" len="sm"/>
                    </a:lnL>
                    <a:lnR w="12650" cap="flat" cmpd="sng">
                      <a:solidFill>
                        <a:srgbClr val="C2C923"/>
                      </a:solidFill>
                      <a:prstDash val="solid"/>
                      <a:round/>
                      <a:headEnd type="none" w="sm" len="sm"/>
                      <a:tailEnd type="none" w="sm" len="sm"/>
                    </a:lnR>
                    <a:lnT w="12650" cap="flat" cmpd="sng">
                      <a:solidFill>
                        <a:srgbClr val="C2C923"/>
                      </a:solidFill>
                      <a:prstDash val="solid"/>
                      <a:round/>
                      <a:headEnd type="none" w="sm" len="sm"/>
                      <a:tailEnd type="none" w="sm" len="sm"/>
                    </a:lnT>
                    <a:lnB w="12650" cap="flat" cmpd="sng">
                      <a:solidFill>
                        <a:srgbClr val="C2C923"/>
                      </a:solidFill>
                      <a:prstDash val="solid"/>
                      <a:round/>
                      <a:headEnd type="none" w="sm" len="sm"/>
                      <a:tailEnd type="none" w="sm" len="sm"/>
                    </a:lnB>
                    <a:solidFill>
                      <a:srgbClr val="F8F9DE"/>
                    </a:solidFill>
                  </a:tcPr>
                </a:tc>
                <a:extLst>
                  <a:ext uri="{0D108BD9-81ED-4DB2-BD59-A6C34878D82A}">
                    <a16:rowId xmlns:a16="http://schemas.microsoft.com/office/drawing/2014/main" val="10000"/>
                  </a:ext>
                </a:extLst>
              </a:tr>
              <a:tr h="869775">
                <a:tc>
                  <a:txBody>
                    <a:bodyPr/>
                    <a:lstStyle/>
                    <a:p>
                      <a:pPr marL="0" lvl="0" indent="0" algn="l" rtl="0">
                        <a:lnSpc>
                          <a:spcPct val="115000"/>
                        </a:lnSpc>
                        <a:spcBef>
                          <a:spcPts val="0"/>
                        </a:spcBef>
                        <a:spcAft>
                          <a:spcPts val="0"/>
                        </a:spcAft>
                        <a:buNone/>
                      </a:pPr>
                      <a:r>
                        <a:rPr lang="en-US" sz="1200">
                          <a:solidFill>
                            <a:srgbClr val="282F39"/>
                          </a:solidFill>
                          <a:latin typeface="Open Sans"/>
                          <a:ea typeface="Open Sans"/>
                          <a:cs typeface="Open Sans"/>
                          <a:sym typeface="Open Sans"/>
                        </a:rPr>
                        <a:t>EC2 is a service of Amazon which helps you to create and launch servers in the Amazon cloud.</a:t>
                      </a:r>
                      <a:endParaRPr sz="1200">
                        <a:solidFill>
                          <a:srgbClr val="282F39"/>
                        </a:solidFill>
                        <a:latin typeface="Open Sans"/>
                        <a:ea typeface="Open Sans"/>
                        <a:cs typeface="Open Sans"/>
                        <a:sym typeface="Open Sans"/>
                      </a:endParaRPr>
                    </a:p>
                  </a:txBody>
                  <a:tcPr marL="91450" marR="91450" marT="45725" marB="45725">
                    <a:lnL w="12650" cap="flat" cmpd="sng">
                      <a:solidFill>
                        <a:srgbClr val="C2C923"/>
                      </a:solidFill>
                      <a:prstDash val="solid"/>
                      <a:round/>
                      <a:headEnd type="none" w="sm" len="sm"/>
                      <a:tailEnd type="none" w="sm" len="sm"/>
                    </a:lnL>
                    <a:lnR w="12650" cap="flat" cmpd="sng">
                      <a:solidFill>
                        <a:srgbClr val="C2C923"/>
                      </a:solidFill>
                      <a:prstDash val="solid"/>
                      <a:round/>
                      <a:headEnd type="none" w="sm" len="sm"/>
                      <a:tailEnd type="none" w="sm" len="sm"/>
                    </a:lnR>
                    <a:lnT w="12650" cap="flat" cmpd="sng">
                      <a:solidFill>
                        <a:srgbClr val="C2C923"/>
                      </a:solidFill>
                      <a:prstDash val="solid"/>
                      <a:round/>
                      <a:headEnd type="none" w="sm" len="sm"/>
                      <a:tailEnd type="none" w="sm" len="sm"/>
                    </a:lnT>
                    <a:lnB w="12650" cap="flat" cmpd="sng">
                      <a:solidFill>
                        <a:srgbClr val="C2C923"/>
                      </a:solidFill>
                      <a:prstDash val="solid"/>
                      <a:round/>
                      <a:headEnd type="none" w="sm" len="sm"/>
                      <a:tailEnd type="none" w="sm" len="sm"/>
                    </a:lnB>
                    <a:solidFill>
                      <a:srgbClr val="F8F9DE"/>
                    </a:solidFill>
                  </a:tcPr>
                </a:tc>
                <a:tc>
                  <a:txBody>
                    <a:bodyPr/>
                    <a:lstStyle/>
                    <a:p>
                      <a:pPr marL="0" lvl="0" indent="0" algn="l" rtl="0">
                        <a:lnSpc>
                          <a:spcPct val="115000"/>
                        </a:lnSpc>
                        <a:spcBef>
                          <a:spcPts val="0"/>
                        </a:spcBef>
                        <a:spcAft>
                          <a:spcPts val="0"/>
                        </a:spcAft>
                        <a:buNone/>
                      </a:pPr>
                      <a:r>
                        <a:rPr lang="en-US" sz="1200">
                          <a:solidFill>
                            <a:srgbClr val="282F39"/>
                          </a:solidFill>
                          <a:latin typeface="Open Sans"/>
                          <a:ea typeface="Open Sans"/>
                          <a:cs typeface="Open Sans"/>
                          <a:sym typeface="Open Sans"/>
                        </a:rPr>
                        <a:t>A Beanstalk infrastructure contains EC2 instances, databases, security and scaling groups and many more AWS components.</a:t>
                      </a:r>
                      <a:endParaRPr sz="1200">
                        <a:solidFill>
                          <a:srgbClr val="282F39"/>
                        </a:solidFill>
                        <a:latin typeface="Open Sans"/>
                        <a:ea typeface="Open Sans"/>
                        <a:cs typeface="Open Sans"/>
                        <a:sym typeface="Open Sans"/>
                      </a:endParaRPr>
                    </a:p>
                  </a:txBody>
                  <a:tcPr marL="91450" marR="91450" marT="45725" marB="45725">
                    <a:lnL w="12650" cap="flat" cmpd="sng">
                      <a:solidFill>
                        <a:srgbClr val="C2C923"/>
                      </a:solidFill>
                      <a:prstDash val="solid"/>
                      <a:round/>
                      <a:headEnd type="none" w="sm" len="sm"/>
                      <a:tailEnd type="none" w="sm" len="sm"/>
                    </a:lnL>
                    <a:lnR w="12650" cap="flat" cmpd="sng">
                      <a:solidFill>
                        <a:srgbClr val="C2C923"/>
                      </a:solidFill>
                      <a:prstDash val="solid"/>
                      <a:round/>
                      <a:headEnd type="none" w="sm" len="sm"/>
                      <a:tailEnd type="none" w="sm" len="sm"/>
                    </a:lnR>
                    <a:lnT w="12650" cap="flat" cmpd="sng">
                      <a:solidFill>
                        <a:srgbClr val="C2C923"/>
                      </a:solidFill>
                      <a:prstDash val="solid"/>
                      <a:round/>
                      <a:headEnd type="none" w="sm" len="sm"/>
                      <a:tailEnd type="none" w="sm" len="sm"/>
                    </a:lnT>
                    <a:lnB w="12650" cap="flat" cmpd="sng">
                      <a:solidFill>
                        <a:srgbClr val="C2C923"/>
                      </a:solidFill>
                      <a:prstDash val="solid"/>
                      <a:round/>
                      <a:headEnd type="none" w="sm" len="sm"/>
                      <a:tailEnd type="none" w="sm" len="sm"/>
                    </a:lnB>
                    <a:solidFill>
                      <a:srgbClr val="F8F9DE"/>
                    </a:solidFill>
                  </a:tcPr>
                </a:tc>
                <a:extLst>
                  <a:ext uri="{0D108BD9-81ED-4DB2-BD59-A6C34878D82A}">
                    <a16:rowId xmlns:a16="http://schemas.microsoft.com/office/drawing/2014/main" val="10001"/>
                  </a:ext>
                </a:extLst>
              </a:tr>
              <a:tr h="869775">
                <a:tc>
                  <a:txBody>
                    <a:bodyPr/>
                    <a:lstStyle/>
                    <a:p>
                      <a:pPr marL="0" lvl="0" indent="0" algn="l" rtl="0">
                        <a:lnSpc>
                          <a:spcPct val="115000"/>
                        </a:lnSpc>
                        <a:spcBef>
                          <a:spcPts val="0"/>
                        </a:spcBef>
                        <a:spcAft>
                          <a:spcPts val="0"/>
                        </a:spcAft>
                        <a:buNone/>
                      </a:pPr>
                      <a:r>
                        <a:rPr lang="en-US" sz="1200">
                          <a:solidFill>
                            <a:srgbClr val="282F39"/>
                          </a:solidFill>
                          <a:latin typeface="Open Sans"/>
                          <a:ea typeface="Open Sans"/>
                          <a:cs typeface="Open Sans"/>
                          <a:sym typeface="Open Sans"/>
                        </a:rPr>
                        <a:t>These servers are called instances and they are configured behind a load balancer when we create a Beanstalk application</a:t>
                      </a:r>
                      <a:endParaRPr sz="1200">
                        <a:solidFill>
                          <a:srgbClr val="282F39"/>
                        </a:solidFill>
                        <a:latin typeface="Open Sans"/>
                        <a:ea typeface="Open Sans"/>
                        <a:cs typeface="Open Sans"/>
                        <a:sym typeface="Open Sans"/>
                      </a:endParaRPr>
                    </a:p>
                  </a:txBody>
                  <a:tcPr marL="91450" marR="91450" marT="45725" marB="45725">
                    <a:lnL w="12650" cap="flat" cmpd="sng">
                      <a:solidFill>
                        <a:srgbClr val="C2C923"/>
                      </a:solidFill>
                      <a:prstDash val="solid"/>
                      <a:round/>
                      <a:headEnd type="none" w="sm" len="sm"/>
                      <a:tailEnd type="none" w="sm" len="sm"/>
                    </a:lnL>
                    <a:lnR w="12650" cap="flat" cmpd="sng">
                      <a:solidFill>
                        <a:srgbClr val="C2C923"/>
                      </a:solidFill>
                      <a:prstDash val="solid"/>
                      <a:round/>
                      <a:headEnd type="none" w="sm" len="sm"/>
                      <a:tailEnd type="none" w="sm" len="sm"/>
                    </a:lnR>
                    <a:lnT w="12650" cap="flat" cmpd="sng">
                      <a:solidFill>
                        <a:srgbClr val="C2C923"/>
                      </a:solidFill>
                      <a:prstDash val="solid"/>
                      <a:round/>
                      <a:headEnd type="none" w="sm" len="sm"/>
                      <a:tailEnd type="none" w="sm" len="sm"/>
                    </a:lnT>
                    <a:lnB w="12650" cap="flat" cmpd="sng">
                      <a:solidFill>
                        <a:srgbClr val="C2C923"/>
                      </a:solidFill>
                      <a:prstDash val="solid"/>
                      <a:round/>
                      <a:headEnd type="none" w="sm" len="sm"/>
                      <a:tailEnd type="none" w="sm" len="sm"/>
                    </a:lnB>
                    <a:solidFill>
                      <a:srgbClr val="F8F9DE"/>
                    </a:solidFill>
                  </a:tcPr>
                </a:tc>
                <a:tc>
                  <a:txBody>
                    <a:bodyPr/>
                    <a:lstStyle/>
                    <a:p>
                      <a:pPr marL="0" lvl="0" indent="0" algn="l" rtl="0">
                        <a:lnSpc>
                          <a:spcPct val="115000"/>
                        </a:lnSpc>
                        <a:spcBef>
                          <a:spcPts val="0"/>
                        </a:spcBef>
                        <a:spcAft>
                          <a:spcPts val="0"/>
                        </a:spcAft>
                        <a:buNone/>
                      </a:pPr>
                      <a:r>
                        <a:rPr lang="en-US" sz="1200">
                          <a:solidFill>
                            <a:srgbClr val="282F39"/>
                          </a:solidFill>
                          <a:latin typeface="Open Sans"/>
                          <a:ea typeface="Open Sans"/>
                          <a:cs typeface="Open Sans"/>
                          <a:sym typeface="Open Sans"/>
                        </a:rPr>
                        <a:t>It is beneficial for the purpose of deploying elastic cloud applications.</a:t>
                      </a:r>
                      <a:endParaRPr sz="1200">
                        <a:solidFill>
                          <a:srgbClr val="282F39"/>
                        </a:solidFill>
                        <a:latin typeface="Open Sans"/>
                        <a:ea typeface="Open Sans"/>
                        <a:cs typeface="Open Sans"/>
                        <a:sym typeface="Open Sans"/>
                      </a:endParaRPr>
                    </a:p>
                  </a:txBody>
                  <a:tcPr marL="91450" marR="91450" marT="45725" marB="45725">
                    <a:lnL w="12650" cap="flat" cmpd="sng">
                      <a:solidFill>
                        <a:srgbClr val="C2C923"/>
                      </a:solidFill>
                      <a:prstDash val="solid"/>
                      <a:round/>
                      <a:headEnd type="none" w="sm" len="sm"/>
                      <a:tailEnd type="none" w="sm" len="sm"/>
                    </a:lnL>
                    <a:lnR w="12650" cap="flat" cmpd="sng">
                      <a:solidFill>
                        <a:srgbClr val="C2C923"/>
                      </a:solidFill>
                      <a:prstDash val="solid"/>
                      <a:round/>
                      <a:headEnd type="none" w="sm" len="sm"/>
                      <a:tailEnd type="none" w="sm" len="sm"/>
                    </a:lnR>
                    <a:lnT w="12650" cap="flat" cmpd="sng">
                      <a:solidFill>
                        <a:srgbClr val="C2C923"/>
                      </a:solidFill>
                      <a:prstDash val="solid"/>
                      <a:round/>
                      <a:headEnd type="none" w="sm" len="sm"/>
                      <a:tailEnd type="none" w="sm" len="sm"/>
                    </a:lnT>
                    <a:lnB w="12650" cap="flat" cmpd="sng">
                      <a:solidFill>
                        <a:srgbClr val="C2C923"/>
                      </a:solidFill>
                      <a:prstDash val="solid"/>
                      <a:round/>
                      <a:headEnd type="none" w="sm" len="sm"/>
                      <a:tailEnd type="none" w="sm" len="sm"/>
                    </a:lnB>
                    <a:solidFill>
                      <a:srgbClr val="F8F9DE"/>
                    </a:solidFill>
                  </a:tcPr>
                </a:tc>
                <a:extLst>
                  <a:ext uri="{0D108BD9-81ED-4DB2-BD59-A6C34878D82A}">
                    <a16:rowId xmlns:a16="http://schemas.microsoft.com/office/drawing/2014/main" val="10002"/>
                  </a:ext>
                </a:extLst>
              </a:tr>
              <a:tr h="609600">
                <a:tc>
                  <a:txBody>
                    <a:bodyPr/>
                    <a:lstStyle/>
                    <a:p>
                      <a:pPr marL="0" lvl="0" indent="0" algn="l" rtl="0">
                        <a:lnSpc>
                          <a:spcPct val="115000"/>
                        </a:lnSpc>
                        <a:spcBef>
                          <a:spcPts val="0"/>
                        </a:spcBef>
                        <a:spcAft>
                          <a:spcPts val="0"/>
                        </a:spcAft>
                        <a:buNone/>
                      </a:pPr>
                      <a:r>
                        <a:rPr lang="en-US" sz="1200">
                          <a:solidFill>
                            <a:srgbClr val="282F39"/>
                          </a:solidFill>
                          <a:latin typeface="Open Sans"/>
                          <a:ea typeface="Open Sans"/>
                          <a:cs typeface="Open Sans"/>
                          <a:sym typeface="Open Sans"/>
                        </a:rPr>
                        <a:t>With a single instance, we can launch n number of instances.</a:t>
                      </a:r>
                      <a:endParaRPr sz="1200">
                        <a:solidFill>
                          <a:srgbClr val="282F39"/>
                        </a:solidFill>
                        <a:latin typeface="Open Sans"/>
                        <a:ea typeface="Open Sans"/>
                        <a:cs typeface="Open Sans"/>
                        <a:sym typeface="Open Sans"/>
                      </a:endParaRPr>
                    </a:p>
                  </a:txBody>
                  <a:tcPr marL="91450" marR="91450" marT="45725" marB="45725">
                    <a:lnL w="12650" cap="flat" cmpd="sng">
                      <a:solidFill>
                        <a:srgbClr val="C2C923"/>
                      </a:solidFill>
                      <a:prstDash val="solid"/>
                      <a:round/>
                      <a:headEnd type="none" w="sm" len="sm"/>
                      <a:tailEnd type="none" w="sm" len="sm"/>
                    </a:lnL>
                    <a:lnR w="12650" cap="flat" cmpd="sng">
                      <a:solidFill>
                        <a:srgbClr val="C2C923"/>
                      </a:solidFill>
                      <a:prstDash val="solid"/>
                      <a:round/>
                      <a:headEnd type="none" w="sm" len="sm"/>
                      <a:tailEnd type="none" w="sm" len="sm"/>
                    </a:lnR>
                    <a:lnT w="12650" cap="flat" cmpd="sng">
                      <a:solidFill>
                        <a:srgbClr val="C2C923"/>
                      </a:solidFill>
                      <a:prstDash val="solid"/>
                      <a:round/>
                      <a:headEnd type="none" w="sm" len="sm"/>
                      <a:tailEnd type="none" w="sm" len="sm"/>
                    </a:lnT>
                    <a:lnB w="12650" cap="flat" cmpd="sng">
                      <a:solidFill>
                        <a:srgbClr val="C2C923"/>
                      </a:solidFill>
                      <a:prstDash val="solid"/>
                      <a:round/>
                      <a:headEnd type="none" w="sm" len="sm"/>
                      <a:tailEnd type="none" w="sm" len="sm"/>
                    </a:lnB>
                    <a:solidFill>
                      <a:srgbClr val="F8F9DE"/>
                    </a:solidFill>
                  </a:tcPr>
                </a:tc>
                <a:tc>
                  <a:txBody>
                    <a:bodyPr/>
                    <a:lstStyle/>
                    <a:p>
                      <a:pPr marL="0" lvl="0" indent="0" algn="l" rtl="0">
                        <a:lnSpc>
                          <a:spcPct val="115000"/>
                        </a:lnSpc>
                        <a:spcBef>
                          <a:spcPts val="0"/>
                        </a:spcBef>
                        <a:spcAft>
                          <a:spcPts val="0"/>
                        </a:spcAft>
                        <a:buNone/>
                      </a:pPr>
                      <a:r>
                        <a:rPr lang="en-US" sz="1200">
                          <a:solidFill>
                            <a:srgbClr val="282F39"/>
                          </a:solidFill>
                          <a:latin typeface="Open Sans"/>
                          <a:ea typeface="Open Sans"/>
                          <a:cs typeface="Open Sans"/>
                          <a:sym typeface="Open Sans"/>
                        </a:rPr>
                        <a:t>Beanstalk doesn’t charge for the additional resources you have been provided with.</a:t>
                      </a:r>
                      <a:endParaRPr sz="1200">
                        <a:solidFill>
                          <a:srgbClr val="282F39"/>
                        </a:solidFill>
                        <a:latin typeface="Open Sans"/>
                        <a:ea typeface="Open Sans"/>
                        <a:cs typeface="Open Sans"/>
                        <a:sym typeface="Open Sans"/>
                      </a:endParaRPr>
                    </a:p>
                  </a:txBody>
                  <a:tcPr marL="91450" marR="91450" marT="45725" marB="45725">
                    <a:lnL w="12650" cap="flat" cmpd="sng">
                      <a:solidFill>
                        <a:srgbClr val="C2C923"/>
                      </a:solidFill>
                      <a:prstDash val="solid"/>
                      <a:round/>
                      <a:headEnd type="none" w="sm" len="sm"/>
                      <a:tailEnd type="none" w="sm" len="sm"/>
                    </a:lnL>
                    <a:lnR w="12650" cap="flat" cmpd="sng">
                      <a:solidFill>
                        <a:srgbClr val="C2C923"/>
                      </a:solidFill>
                      <a:prstDash val="solid"/>
                      <a:round/>
                      <a:headEnd type="none" w="sm" len="sm"/>
                      <a:tailEnd type="none" w="sm" len="sm"/>
                    </a:lnR>
                    <a:lnT w="12650" cap="flat" cmpd="sng">
                      <a:solidFill>
                        <a:srgbClr val="C2C923"/>
                      </a:solidFill>
                      <a:prstDash val="solid"/>
                      <a:round/>
                      <a:headEnd type="none" w="sm" len="sm"/>
                      <a:tailEnd type="none" w="sm" len="sm"/>
                    </a:lnT>
                    <a:lnB w="12650" cap="flat" cmpd="sng">
                      <a:solidFill>
                        <a:srgbClr val="C2C923"/>
                      </a:solidFill>
                      <a:prstDash val="solid"/>
                      <a:round/>
                      <a:headEnd type="none" w="sm" len="sm"/>
                      <a:tailEnd type="none" w="sm" len="sm"/>
                    </a:lnB>
                    <a:solidFill>
                      <a:srgbClr val="F8F9DE"/>
                    </a:solidFill>
                  </a:tcPr>
                </a:tc>
                <a:extLst>
                  <a:ext uri="{0D108BD9-81ED-4DB2-BD59-A6C34878D82A}">
                    <a16:rowId xmlns:a16="http://schemas.microsoft.com/office/drawing/2014/main" val="10003"/>
                  </a:ext>
                </a:extLst>
              </a:tr>
              <a:tr h="1129975">
                <a:tc>
                  <a:txBody>
                    <a:bodyPr/>
                    <a:lstStyle/>
                    <a:p>
                      <a:pPr marL="0" lvl="0" indent="0" algn="l" rtl="0">
                        <a:lnSpc>
                          <a:spcPct val="115000"/>
                        </a:lnSpc>
                        <a:spcBef>
                          <a:spcPts val="0"/>
                        </a:spcBef>
                        <a:spcAft>
                          <a:spcPts val="0"/>
                        </a:spcAft>
                        <a:buNone/>
                      </a:pPr>
                      <a:r>
                        <a:rPr lang="en-US" sz="1200">
                          <a:solidFill>
                            <a:srgbClr val="282F39"/>
                          </a:solidFill>
                          <a:latin typeface="Open Sans"/>
                          <a:ea typeface="Open Sans"/>
                          <a:cs typeface="Open Sans"/>
                          <a:sym typeface="Open Sans"/>
                        </a:rPr>
                        <a:t>You pay for the time and for what you have used.</a:t>
                      </a:r>
                      <a:endParaRPr sz="1200">
                        <a:solidFill>
                          <a:srgbClr val="282F39"/>
                        </a:solidFill>
                        <a:latin typeface="Open Sans"/>
                        <a:ea typeface="Open Sans"/>
                        <a:cs typeface="Open Sans"/>
                        <a:sym typeface="Open Sans"/>
                      </a:endParaRPr>
                    </a:p>
                  </a:txBody>
                  <a:tcPr marL="91450" marR="91450" marT="45725" marB="45725">
                    <a:lnL w="12650" cap="flat" cmpd="sng">
                      <a:solidFill>
                        <a:srgbClr val="C2C923"/>
                      </a:solidFill>
                      <a:prstDash val="solid"/>
                      <a:round/>
                      <a:headEnd type="none" w="sm" len="sm"/>
                      <a:tailEnd type="none" w="sm" len="sm"/>
                    </a:lnL>
                    <a:lnR w="12650" cap="flat" cmpd="sng">
                      <a:solidFill>
                        <a:srgbClr val="C2C923"/>
                      </a:solidFill>
                      <a:prstDash val="solid"/>
                      <a:round/>
                      <a:headEnd type="none" w="sm" len="sm"/>
                      <a:tailEnd type="none" w="sm" len="sm"/>
                    </a:lnR>
                    <a:lnT w="12650" cap="flat" cmpd="sng">
                      <a:solidFill>
                        <a:srgbClr val="C2C923"/>
                      </a:solidFill>
                      <a:prstDash val="solid"/>
                      <a:round/>
                      <a:headEnd type="none" w="sm" len="sm"/>
                      <a:tailEnd type="none" w="sm" len="sm"/>
                    </a:lnT>
                    <a:lnB w="12650" cap="flat" cmpd="sng">
                      <a:solidFill>
                        <a:srgbClr val="C2C923"/>
                      </a:solidFill>
                      <a:prstDash val="solid"/>
                      <a:round/>
                      <a:headEnd type="none" w="sm" len="sm"/>
                      <a:tailEnd type="none" w="sm" len="sm"/>
                    </a:lnB>
                    <a:solidFill>
                      <a:srgbClr val="F8F9DE"/>
                    </a:solidFill>
                  </a:tcPr>
                </a:tc>
                <a:tc>
                  <a:txBody>
                    <a:bodyPr/>
                    <a:lstStyle/>
                    <a:p>
                      <a:pPr marL="0" lvl="0" indent="0" algn="l" rtl="0">
                        <a:lnSpc>
                          <a:spcPct val="115000"/>
                        </a:lnSpc>
                        <a:spcBef>
                          <a:spcPts val="0"/>
                        </a:spcBef>
                        <a:spcAft>
                          <a:spcPts val="0"/>
                        </a:spcAft>
                        <a:buNone/>
                      </a:pPr>
                      <a:r>
                        <a:rPr lang="en-US" sz="1200">
                          <a:solidFill>
                            <a:srgbClr val="282F39"/>
                          </a:solidFill>
                          <a:latin typeface="Open Sans"/>
                          <a:ea typeface="Open Sans"/>
                          <a:cs typeface="Open Sans"/>
                          <a:sym typeface="Open Sans"/>
                        </a:rPr>
                        <a:t>Elastic Beanstalk supports a PHP stack. You can keep your site in version control and easily deploy to your environment whenever you make changes</a:t>
                      </a:r>
                      <a:endParaRPr sz="1200">
                        <a:solidFill>
                          <a:srgbClr val="282F39"/>
                        </a:solidFill>
                        <a:latin typeface="Open Sans"/>
                        <a:ea typeface="Open Sans"/>
                        <a:cs typeface="Open Sans"/>
                        <a:sym typeface="Open Sans"/>
                      </a:endParaRPr>
                    </a:p>
                  </a:txBody>
                  <a:tcPr marL="91450" marR="91450" marT="45725" marB="45725">
                    <a:lnL w="12650" cap="flat" cmpd="sng">
                      <a:solidFill>
                        <a:srgbClr val="C2C923"/>
                      </a:solidFill>
                      <a:prstDash val="solid"/>
                      <a:round/>
                      <a:headEnd type="none" w="sm" len="sm"/>
                      <a:tailEnd type="none" w="sm" len="sm"/>
                    </a:lnL>
                    <a:lnR w="12650" cap="flat" cmpd="sng">
                      <a:solidFill>
                        <a:srgbClr val="C2C923"/>
                      </a:solidFill>
                      <a:prstDash val="solid"/>
                      <a:round/>
                      <a:headEnd type="none" w="sm" len="sm"/>
                      <a:tailEnd type="none" w="sm" len="sm"/>
                    </a:lnR>
                    <a:lnT w="12650" cap="flat" cmpd="sng">
                      <a:solidFill>
                        <a:srgbClr val="C2C923"/>
                      </a:solidFill>
                      <a:prstDash val="solid"/>
                      <a:round/>
                      <a:headEnd type="none" w="sm" len="sm"/>
                      <a:tailEnd type="none" w="sm" len="sm"/>
                    </a:lnT>
                    <a:lnB w="12650" cap="flat" cmpd="sng">
                      <a:solidFill>
                        <a:srgbClr val="C2C923"/>
                      </a:solidFill>
                      <a:prstDash val="solid"/>
                      <a:round/>
                      <a:headEnd type="none" w="sm" len="sm"/>
                      <a:tailEnd type="none" w="sm" len="sm"/>
                    </a:lnB>
                    <a:solidFill>
                      <a:srgbClr val="F8F9DE"/>
                    </a:solidFill>
                  </a:tcPr>
                </a:tc>
                <a:extLst>
                  <a:ext uri="{0D108BD9-81ED-4DB2-BD59-A6C34878D82A}">
                    <a16:rowId xmlns:a16="http://schemas.microsoft.com/office/drawing/2014/main" val="10004"/>
                  </a:ext>
                </a:extLst>
              </a:tr>
            </a:tbl>
          </a:graphicData>
        </a:graphic>
      </p:graphicFrame>
      <p:pic>
        <p:nvPicPr>
          <p:cNvPr id="412" name="Google Shape;412;p26"/>
          <p:cNvPicPr preferRelativeResize="0"/>
          <p:nvPr/>
        </p:nvPicPr>
        <p:blipFill>
          <a:blip r:embed="rId3">
            <a:alphaModFix/>
          </a:blip>
          <a:stretch>
            <a:fillRect/>
          </a:stretch>
        </p:blipFill>
        <p:spPr>
          <a:xfrm>
            <a:off x="724625" y="3482675"/>
            <a:ext cx="3598999" cy="2335149"/>
          </a:xfrm>
          <a:prstGeom prst="rect">
            <a:avLst/>
          </a:prstGeom>
          <a:noFill/>
          <a:ln>
            <a:noFill/>
          </a:ln>
        </p:spPr>
      </p:pic>
      <p:pic>
        <p:nvPicPr>
          <p:cNvPr id="413" name="Google Shape;413;p26"/>
          <p:cNvPicPr preferRelativeResize="0"/>
          <p:nvPr/>
        </p:nvPicPr>
        <p:blipFill rotWithShape="1">
          <a:blip r:embed="rId4">
            <a:alphaModFix/>
          </a:blip>
          <a:srcRect l="2179" r="52222" b="14675"/>
          <a:stretch/>
        </p:blipFill>
        <p:spPr>
          <a:xfrm>
            <a:off x="788201" y="1877200"/>
            <a:ext cx="3471851" cy="1230549"/>
          </a:xfrm>
          <a:prstGeom prst="rect">
            <a:avLst/>
          </a:prstGeom>
          <a:noFill/>
          <a:ln>
            <a:noFill/>
          </a:ln>
          <a:effectLst>
            <a:outerShdw blurRad="63500" sx="102000" sy="102000" algn="ctr" rotWithShape="0">
              <a:srgbClr val="000000">
                <a:alpha val="40000"/>
              </a:srgbClr>
            </a:outerShdw>
          </a:effectLst>
        </p:spPr>
      </p:pic>
      <p:sp>
        <p:nvSpPr>
          <p:cNvPr id="414" name="Google Shape;414;p26"/>
          <p:cNvSpPr/>
          <p:nvPr/>
        </p:nvSpPr>
        <p:spPr>
          <a:xfrm>
            <a:off x="11512283" y="243039"/>
            <a:ext cx="451200"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900" dirty="0">
                <a:solidFill>
                  <a:schemeClr val="lt1"/>
                </a:solidFill>
              </a:rPr>
              <a:t>13</a:t>
            </a:r>
            <a:endParaRPr sz="5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8"/>
        <p:cNvGrpSpPr/>
        <p:nvPr/>
      </p:nvGrpSpPr>
      <p:grpSpPr>
        <a:xfrm>
          <a:off x="0" y="0"/>
          <a:ext cx="0" cy="0"/>
          <a:chOff x="0" y="0"/>
          <a:chExt cx="0" cy="0"/>
        </a:xfrm>
      </p:grpSpPr>
      <p:sp>
        <p:nvSpPr>
          <p:cNvPr id="419" name="Google Shape;419;p27"/>
          <p:cNvSpPr txBox="1"/>
          <p:nvPr/>
        </p:nvSpPr>
        <p:spPr>
          <a:xfrm>
            <a:off x="1003303" y="501435"/>
            <a:ext cx="6663600" cy="86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b="1">
                <a:solidFill>
                  <a:schemeClr val="dk1"/>
                </a:solidFill>
              </a:rPr>
              <a:t>Code Pipeline</a:t>
            </a:r>
            <a:endParaRPr sz="5000" b="1" i="0" u="none" strike="noStrike" cap="none">
              <a:solidFill>
                <a:schemeClr val="dk1"/>
              </a:solidFill>
              <a:latin typeface="Arial"/>
              <a:ea typeface="Arial"/>
              <a:cs typeface="Arial"/>
              <a:sym typeface="Arial"/>
            </a:endParaRPr>
          </a:p>
        </p:txBody>
      </p:sp>
      <p:sp>
        <p:nvSpPr>
          <p:cNvPr id="420" name="Google Shape;420;p27"/>
          <p:cNvSpPr txBox="1"/>
          <p:nvPr/>
        </p:nvSpPr>
        <p:spPr>
          <a:xfrm>
            <a:off x="1003300" y="1292375"/>
            <a:ext cx="6469500" cy="477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2500"/>
              <a:buFont typeface="Arial"/>
              <a:buNone/>
            </a:pPr>
            <a:r>
              <a:rPr lang="en-US" sz="2400">
                <a:solidFill>
                  <a:srgbClr val="232F3E"/>
                </a:solidFill>
              </a:rPr>
              <a:t>Automates the build, test, and deploy phases</a:t>
            </a:r>
            <a:endParaRPr sz="2400"/>
          </a:p>
        </p:txBody>
      </p:sp>
      <p:sp>
        <p:nvSpPr>
          <p:cNvPr id="421" name="Google Shape;421;p27"/>
          <p:cNvSpPr txBox="1"/>
          <p:nvPr/>
        </p:nvSpPr>
        <p:spPr>
          <a:xfrm>
            <a:off x="7585100" y="2559225"/>
            <a:ext cx="3927300" cy="1477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500">
                <a:solidFill>
                  <a:srgbClr val="232F3E"/>
                </a:solidFill>
                <a:latin typeface="Open Sans"/>
                <a:ea typeface="Open Sans"/>
                <a:cs typeface="Open Sans"/>
                <a:sym typeface="Open Sans"/>
              </a:rPr>
              <a:t>AWS CodePipeline is a fully managed </a:t>
            </a:r>
            <a:r>
              <a:rPr lang="en-US" sz="1500">
                <a:solidFill>
                  <a:srgbClr val="005B86"/>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continuous delivery</a:t>
            </a:r>
            <a:r>
              <a:rPr lang="en-US" sz="1500">
                <a:solidFill>
                  <a:srgbClr val="232F3E"/>
                </a:solidFill>
                <a:latin typeface="Open Sans"/>
                <a:ea typeface="Open Sans"/>
                <a:cs typeface="Open Sans"/>
                <a:sym typeface="Open Sans"/>
              </a:rPr>
              <a:t> service that helps you automate your release pipelines for fast and reliable application and infrastructure updates. </a:t>
            </a:r>
            <a:br>
              <a:rPr lang="en-US" sz="1500">
                <a:solidFill>
                  <a:schemeClr val="dk1"/>
                </a:solidFill>
                <a:latin typeface="Open Sans"/>
                <a:ea typeface="Open Sans"/>
                <a:cs typeface="Open Sans"/>
                <a:sym typeface="Open Sans"/>
              </a:rPr>
            </a:br>
            <a:endParaRPr sz="1500">
              <a:solidFill>
                <a:schemeClr val="dk1"/>
              </a:solidFill>
              <a:latin typeface="Open Sans"/>
              <a:ea typeface="Open Sans"/>
              <a:cs typeface="Open Sans"/>
              <a:sym typeface="Open Sans"/>
            </a:endParaRPr>
          </a:p>
        </p:txBody>
      </p:sp>
      <p:sp>
        <p:nvSpPr>
          <p:cNvPr id="422" name="Google Shape;422;p27"/>
          <p:cNvSpPr/>
          <p:nvPr/>
        </p:nvSpPr>
        <p:spPr>
          <a:xfrm>
            <a:off x="6896680" y="2559223"/>
            <a:ext cx="506400" cy="5064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a:solidFill>
                  <a:schemeClr val="lt1"/>
                </a:solidFill>
                <a:latin typeface="Calibri"/>
                <a:ea typeface="Calibri"/>
                <a:cs typeface="Calibri"/>
                <a:sym typeface="Calibri"/>
              </a:rPr>
              <a:t>1</a:t>
            </a:r>
            <a:endParaRPr/>
          </a:p>
        </p:txBody>
      </p:sp>
      <p:sp>
        <p:nvSpPr>
          <p:cNvPr id="423" name="Google Shape;423;p27"/>
          <p:cNvSpPr/>
          <p:nvPr/>
        </p:nvSpPr>
        <p:spPr>
          <a:xfrm>
            <a:off x="6896680" y="3855491"/>
            <a:ext cx="506400" cy="5064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a:solidFill>
                  <a:schemeClr val="lt1"/>
                </a:solidFill>
                <a:latin typeface="Calibri"/>
                <a:ea typeface="Calibri"/>
                <a:cs typeface="Calibri"/>
                <a:sym typeface="Calibri"/>
              </a:rPr>
              <a:t>2</a:t>
            </a:r>
            <a:endParaRPr/>
          </a:p>
        </p:txBody>
      </p:sp>
      <p:sp>
        <p:nvSpPr>
          <p:cNvPr id="424" name="Google Shape;424;p27"/>
          <p:cNvSpPr txBox="1"/>
          <p:nvPr/>
        </p:nvSpPr>
        <p:spPr>
          <a:xfrm>
            <a:off x="7585100" y="3939350"/>
            <a:ext cx="3843900" cy="17673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2"/>
              </a:buClr>
              <a:buFont typeface="Arial"/>
              <a:buNone/>
            </a:pPr>
            <a:r>
              <a:rPr lang="en-US">
                <a:solidFill>
                  <a:schemeClr val="dk1"/>
                </a:solidFill>
                <a:latin typeface="Open Sans"/>
                <a:ea typeface="Open Sans"/>
                <a:cs typeface="Open Sans"/>
                <a:sym typeface="Open Sans"/>
              </a:rPr>
              <a:t>AWS </a:t>
            </a:r>
            <a:r>
              <a:rPr lang="en-US" sz="1500">
                <a:solidFill>
                  <a:srgbClr val="292929"/>
                </a:solidFill>
                <a:highlight>
                  <a:schemeClr val="lt1"/>
                </a:highlight>
                <a:latin typeface="Open Sans"/>
                <a:ea typeface="Open Sans"/>
                <a:cs typeface="Open Sans"/>
                <a:sym typeface="Open Sans"/>
              </a:rPr>
              <a:t>CodePipeline starts with a GitHu</a:t>
            </a:r>
            <a:r>
              <a:rPr lang="en-US">
                <a:solidFill>
                  <a:srgbClr val="292929"/>
                </a:solidFill>
                <a:highlight>
                  <a:schemeClr val="lt1"/>
                </a:highlight>
                <a:latin typeface="Open Sans"/>
                <a:ea typeface="Open Sans"/>
                <a:cs typeface="Open Sans"/>
                <a:sym typeface="Open Sans"/>
              </a:rPr>
              <a:t>b repo. It automatically creates a trigger actio</a:t>
            </a:r>
            <a:r>
              <a:rPr lang="en-US" sz="1500">
                <a:solidFill>
                  <a:srgbClr val="292929"/>
                </a:solidFill>
                <a:highlight>
                  <a:schemeClr val="lt1"/>
                </a:highlight>
                <a:latin typeface="Open Sans"/>
                <a:ea typeface="Open Sans"/>
                <a:cs typeface="Open Sans"/>
                <a:sym typeface="Open Sans"/>
              </a:rPr>
              <a:t>n for any commits to the GitHub repository, so that you don’t have to automatically trigger the pipeline release.</a:t>
            </a:r>
            <a:endParaRPr sz="1300">
              <a:latin typeface="Open Sans"/>
              <a:ea typeface="Open Sans"/>
              <a:cs typeface="Open Sans"/>
              <a:sym typeface="Open Sans"/>
            </a:endParaRPr>
          </a:p>
          <a:p>
            <a:pPr marL="0" marR="0" lvl="0" indent="0" algn="just" rtl="0">
              <a:spcBef>
                <a:spcPts val="0"/>
              </a:spcBef>
              <a:spcAft>
                <a:spcPts val="0"/>
              </a:spcAft>
              <a:buNone/>
            </a:pPr>
            <a:br>
              <a:rPr lang="en-US">
                <a:solidFill>
                  <a:schemeClr val="dk1"/>
                </a:solidFill>
                <a:latin typeface="Open Sans"/>
                <a:ea typeface="Open Sans"/>
                <a:cs typeface="Open Sans"/>
                <a:sym typeface="Open Sans"/>
              </a:rPr>
            </a:br>
            <a:endParaRPr i="0" u="none" strike="noStrike" cap="none">
              <a:solidFill>
                <a:schemeClr val="dk1"/>
              </a:solidFill>
              <a:latin typeface="Arial"/>
              <a:ea typeface="Arial"/>
              <a:cs typeface="Arial"/>
              <a:sym typeface="Arial"/>
            </a:endParaRPr>
          </a:p>
        </p:txBody>
      </p:sp>
      <p:sp>
        <p:nvSpPr>
          <p:cNvPr id="425" name="Google Shape;425;p27"/>
          <p:cNvSpPr/>
          <p:nvPr/>
        </p:nvSpPr>
        <p:spPr>
          <a:xfrm>
            <a:off x="11512283" y="243039"/>
            <a:ext cx="451200"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900" dirty="0">
                <a:solidFill>
                  <a:schemeClr val="lt1"/>
                </a:solidFill>
              </a:rPr>
              <a:t>14</a:t>
            </a:r>
            <a:endParaRPr sz="500" dirty="0"/>
          </a:p>
        </p:txBody>
      </p:sp>
      <p:pic>
        <p:nvPicPr>
          <p:cNvPr id="426" name="Google Shape;426;p27"/>
          <p:cNvPicPr preferRelativeResize="0"/>
          <p:nvPr/>
        </p:nvPicPr>
        <p:blipFill rotWithShape="1">
          <a:blip r:embed="rId4">
            <a:alphaModFix/>
          </a:blip>
          <a:srcRect r="34942"/>
          <a:stretch/>
        </p:blipFill>
        <p:spPr>
          <a:xfrm>
            <a:off x="1003300" y="2019113"/>
            <a:ext cx="5148324" cy="4080376"/>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30"/>
        <p:cNvGrpSpPr/>
        <p:nvPr/>
      </p:nvGrpSpPr>
      <p:grpSpPr>
        <a:xfrm>
          <a:off x="0" y="0"/>
          <a:ext cx="0" cy="0"/>
          <a:chOff x="0" y="0"/>
          <a:chExt cx="0" cy="0"/>
        </a:xfrm>
      </p:grpSpPr>
      <p:sp>
        <p:nvSpPr>
          <p:cNvPr id="431" name="Google Shape;431;p28"/>
          <p:cNvSpPr txBox="1"/>
          <p:nvPr/>
        </p:nvSpPr>
        <p:spPr>
          <a:xfrm>
            <a:off x="931478" y="549135"/>
            <a:ext cx="6663600" cy="86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b="1">
                <a:solidFill>
                  <a:schemeClr val="dk1"/>
                </a:solidFill>
              </a:rPr>
              <a:t>AWS DynamoDB</a:t>
            </a:r>
            <a:endParaRPr sz="5000" b="1" i="0" u="none" strike="noStrike" cap="none">
              <a:solidFill>
                <a:schemeClr val="dk1"/>
              </a:solidFill>
              <a:latin typeface="Arial"/>
              <a:ea typeface="Arial"/>
              <a:cs typeface="Arial"/>
              <a:sym typeface="Arial"/>
            </a:endParaRPr>
          </a:p>
        </p:txBody>
      </p:sp>
      <p:sp>
        <p:nvSpPr>
          <p:cNvPr id="432" name="Google Shape;432;p28"/>
          <p:cNvSpPr txBox="1"/>
          <p:nvPr/>
        </p:nvSpPr>
        <p:spPr>
          <a:xfrm>
            <a:off x="931470" y="1346475"/>
            <a:ext cx="5965200" cy="477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500"/>
              <a:buFont typeface="Arial"/>
              <a:buNone/>
            </a:pPr>
            <a:r>
              <a:rPr lang="en-US" sz="2500">
                <a:solidFill>
                  <a:schemeClr val="dk1"/>
                </a:solidFill>
              </a:rPr>
              <a:t>Fully managed NoSQL database</a:t>
            </a:r>
            <a:endParaRPr/>
          </a:p>
        </p:txBody>
      </p:sp>
      <p:sp>
        <p:nvSpPr>
          <p:cNvPr id="433" name="Google Shape;433;p28"/>
          <p:cNvSpPr txBox="1"/>
          <p:nvPr/>
        </p:nvSpPr>
        <p:spPr>
          <a:xfrm>
            <a:off x="7759962" y="2446260"/>
            <a:ext cx="3645300" cy="1477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500">
                <a:solidFill>
                  <a:srgbClr val="16191F"/>
                </a:solidFill>
                <a:highlight>
                  <a:srgbClr val="FFFFFF"/>
                </a:highlight>
                <a:latin typeface="Open Sans"/>
                <a:ea typeface="Open Sans"/>
                <a:cs typeface="Open Sans"/>
                <a:sym typeface="Open Sans"/>
              </a:rPr>
              <a:t>With DynamoDB, you can create database tables that can store and retrieve any amount of data and serve any level of request traffic.</a:t>
            </a:r>
            <a:endParaRPr sz="1500">
              <a:latin typeface="Open Sans"/>
              <a:ea typeface="Open Sans"/>
              <a:cs typeface="Open Sans"/>
              <a:sym typeface="Open Sans"/>
            </a:endParaRPr>
          </a:p>
          <a:p>
            <a:pPr marL="0" marR="0" lvl="0" indent="0" algn="l" rtl="0">
              <a:spcBef>
                <a:spcPts val="0"/>
              </a:spcBef>
              <a:spcAft>
                <a:spcPts val="0"/>
              </a:spcAft>
              <a:buNone/>
            </a:pPr>
            <a:br>
              <a:rPr lang="en-US" sz="1500">
                <a:solidFill>
                  <a:schemeClr val="dk1"/>
                </a:solidFill>
                <a:latin typeface="Open Sans"/>
                <a:ea typeface="Open Sans"/>
                <a:cs typeface="Open Sans"/>
                <a:sym typeface="Open Sans"/>
              </a:rPr>
            </a:br>
            <a:endParaRPr sz="1500">
              <a:solidFill>
                <a:schemeClr val="dk1"/>
              </a:solidFill>
              <a:latin typeface="Open Sans"/>
              <a:ea typeface="Open Sans"/>
              <a:cs typeface="Open Sans"/>
              <a:sym typeface="Open Sans"/>
            </a:endParaRPr>
          </a:p>
        </p:txBody>
      </p:sp>
      <p:sp>
        <p:nvSpPr>
          <p:cNvPr id="434" name="Google Shape;434;p28"/>
          <p:cNvSpPr/>
          <p:nvPr/>
        </p:nvSpPr>
        <p:spPr>
          <a:xfrm>
            <a:off x="6896680" y="2559223"/>
            <a:ext cx="506400" cy="5064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a:solidFill>
                  <a:schemeClr val="lt1"/>
                </a:solidFill>
                <a:latin typeface="Calibri"/>
                <a:ea typeface="Calibri"/>
                <a:cs typeface="Calibri"/>
                <a:sym typeface="Calibri"/>
              </a:rPr>
              <a:t>1</a:t>
            </a:r>
            <a:endParaRPr/>
          </a:p>
        </p:txBody>
      </p:sp>
      <p:sp>
        <p:nvSpPr>
          <p:cNvPr id="435" name="Google Shape;435;p28"/>
          <p:cNvSpPr/>
          <p:nvPr/>
        </p:nvSpPr>
        <p:spPr>
          <a:xfrm>
            <a:off x="6896680" y="3855491"/>
            <a:ext cx="506400" cy="5064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a:solidFill>
                  <a:schemeClr val="lt1"/>
                </a:solidFill>
                <a:latin typeface="Calibri"/>
                <a:ea typeface="Calibri"/>
                <a:cs typeface="Calibri"/>
                <a:sym typeface="Calibri"/>
              </a:rPr>
              <a:t>2</a:t>
            </a:r>
            <a:endParaRPr/>
          </a:p>
        </p:txBody>
      </p:sp>
      <p:sp>
        <p:nvSpPr>
          <p:cNvPr id="436" name="Google Shape;436;p28"/>
          <p:cNvSpPr txBox="1"/>
          <p:nvPr/>
        </p:nvSpPr>
        <p:spPr>
          <a:xfrm>
            <a:off x="7759961" y="3733193"/>
            <a:ext cx="3752400" cy="2631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500">
                <a:solidFill>
                  <a:schemeClr val="dk1"/>
                </a:solidFill>
                <a:latin typeface="Open Sans"/>
                <a:ea typeface="Open Sans"/>
                <a:cs typeface="Open Sans"/>
                <a:sym typeface="Open Sans"/>
              </a:rPr>
              <a:t>On-demand backup and restore.</a:t>
            </a:r>
            <a:r>
              <a:rPr lang="en-US" sz="1500">
                <a:solidFill>
                  <a:srgbClr val="16191F"/>
                </a:solidFill>
                <a:highlight>
                  <a:srgbClr val="FFFFFF"/>
                </a:highlight>
                <a:latin typeface="Open Sans"/>
                <a:ea typeface="Open Sans"/>
                <a:cs typeface="Open Sans"/>
                <a:sym typeface="Open Sans"/>
              </a:rPr>
              <a:t>DynamoDB automatically spreads the data and traffic for your tables over a sufficient number of servers to handle your throughput and storage requirements, while maintaining consistent and fast performance.</a:t>
            </a:r>
            <a:endParaRPr sz="1700">
              <a:latin typeface="Open Sans"/>
              <a:ea typeface="Open Sans"/>
              <a:cs typeface="Open Sans"/>
              <a:sym typeface="Open Sans"/>
            </a:endParaRPr>
          </a:p>
          <a:p>
            <a:pPr marL="0" marR="0" lvl="0" indent="0" algn="just" rtl="0">
              <a:spcBef>
                <a:spcPts val="0"/>
              </a:spcBef>
              <a:spcAft>
                <a:spcPts val="0"/>
              </a:spcAft>
              <a:buNone/>
            </a:pPr>
            <a:br>
              <a:rPr lang="en-US" sz="1500">
                <a:solidFill>
                  <a:schemeClr val="dk1"/>
                </a:solidFill>
                <a:latin typeface="Open Sans"/>
                <a:ea typeface="Open Sans"/>
                <a:cs typeface="Open Sans"/>
                <a:sym typeface="Open Sans"/>
              </a:rPr>
            </a:br>
            <a:endParaRPr sz="1500" i="0" u="none" strike="noStrike" cap="none">
              <a:solidFill>
                <a:schemeClr val="dk1"/>
              </a:solidFill>
              <a:latin typeface="Arial"/>
              <a:ea typeface="Arial"/>
              <a:cs typeface="Arial"/>
              <a:sym typeface="Arial"/>
            </a:endParaRPr>
          </a:p>
        </p:txBody>
      </p:sp>
      <p:sp>
        <p:nvSpPr>
          <p:cNvPr id="437" name="Google Shape;437;p28"/>
          <p:cNvSpPr/>
          <p:nvPr/>
        </p:nvSpPr>
        <p:spPr>
          <a:xfrm>
            <a:off x="11512283" y="243039"/>
            <a:ext cx="451200"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900" dirty="0">
                <a:solidFill>
                  <a:schemeClr val="lt1"/>
                </a:solidFill>
              </a:rPr>
              <a:t>15</a:t>
            </a:r>
            <a:endParaRPr sz="500" dirty="0"/>
          </a:p>
        </p:txBody>
      </p:sp>
      <p:sp>
        <p:nvSpPr>
          <p:cNvPr id="438" name="Google Shape;438;p28"/>
          <p:cNvSpPr/>
          <p:nvPr/>
        </p:nvSpPr>
        <p:spPr>
          <a:xfrm>
            <a:off x="1784392" y="5562784"/>
            <a:ext cx="3502500" cy="268500"/>
          </a:xfrm>
          <a:prstGeom prst="ellipse">
            <a:avLst/>
          </a:prstGeom>
          <a:solidFill>
            <a:schemeClr val="dk2">
              <a:alpha val="98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439" name="Google Shape;439;p28"/>
          <p:cNvPicPr preferRelativeResize="0"/>
          <p:nvPr/>
        </p:nvPicPr>
        <p:blipFill>
          <a:blip r:embed="rId3">
            <a:alphaModFix/>
          </a:blip>
          <a:stretch>
            <a:fillRect/>
          </a:stretch>
        </p:blipFill>
        <p:spPr>
          <a:xfrm>
            <a:off x="931475" y="2035363"/>
            <a:ext cx="4982620" cy="3315500"/>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3"/>
        <p:cNvGrpSpPr/>
        <p:nvPr/>
      </p:nvGrpSpPr>
      <p:grpSpPr>
        <a:xfrm>
          <a:off x="0" y="0"/>
          <a:ext cx="0" cy="0"/>
          <a:chOff x="0" y="0"/>
          <a:chExt cx="0" cy="0"/>
        </a:xfrm>
      </p:grpSpPr>
      <p:sp>
        <p:nvSpPr>
          <p:cNvPr id="444" name="Google Shape;444;p29"/>
          <p:cNvSpPr txBox="1"/>
          <p:nvPr/>
        </p:nvSpPr>
        <p:spPr>
          <a:xfrm>
            <a:off x="858353" y="484560"/>
            <a:ext cx="6663600" cy="861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5000" b="1">
                <a:solidFill>
                  <a:schemeClr val="dk1"/>
                </a:solidFill>
              </a:rPr>
              <a:t>AWS S3</a:t>
            </a:r>
            <a:endParaRPr sz="5000" b="1" i="0" u="none" strike="noStrike" cap="none">
              <a:solidFill>
                <a:schemeClr val="dk1"/>
              </a:solidFill>
              <a:latin typeface="Arial"/>
              <a:ea typeface="Arial"/>
              <a:cs typeface="Arial"/>
              <a:sym typeface="Arial"/>
            </a:endParaRPr>
          </a:p>
        </p:txBody>
      </p:sp>
      <p:sp>
        <p:nvSpPr>
          <p:cNvPr id="445" name="Google Shape;445;p29"/>
          <p:cNvSpPr txBox="1"/>
          <p:nvPr/>
        </p:nvSpPr>
        <p:spPr>
          <a:xfrm>
            <a:off x="931476" y="1346475"/>
            <a:ext cx="6030900" cy="477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500"/>
              <a:buFont typeface="Arial"/>
              <a:buNone/>
            </a:pPr>
            <a:r>
              <a:rPr lang="en-US" sz="2500">
                <a:solidFill>
                  <a:srgbClr val="16191F"/>
                </a:solidFill>
                <a:highlight>
                  <a:schemeClr val="lt1"/>
                </a:highlight>
              </a:rPr>
              <a:t>Store and retrieve any amount of data!</a:t>
            </a:r>
            <a:endParaRPr sz="2700"/>
          </a:p>
        </p:txBody>
      </p:sp>
      <p:sp>
        <p:nvSpPr>
          <p:cNvPr id="446" name="Google Shape;446;p29"/>
          <p:cNvSpPr txBox="1"/>
          <p:nvPr/>
        </p:nvSpPr>
        <p:spPr>
          <a:xfrm>
            <a:off x="7759950" y="2073820"/>
            <a:ext cx="3645300" cy="220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500">
                <a:solidFill>
                  <a:srgbClr val="16191F"/>
                </a:solidFill>
                <a:highlight>
                  <a:schemeClr val="lt1"/>
                </a:highlight>
                <a:latin typeface="Open Sans"/>
                <a:ea typeface="Open Sans"/>
                <a:cs typeface="Open Sans"/>
                <a:sym typeface="Open Sans"/>
              </a:rPr>
              <a:t>Amazon S3 has a simple web services interface that you can use to store and retrieve any amount of data, at any time, from anywhere on the web. It gives any developer access to the same highly scalable, reliable, fast, inexpensive data storage infrastructure that Amazon uses to run its own global network of web-sites. </a:t>
            </a:r>
            <a:r>
              <a:rPr lang="en-US" sz="1500" i="0" u="none" strike="noStrike" cap="none">
                <a:solidFill>
                  <a:schemeClr val="dk1"/>
                </a:solidFill>
                <a:latin typeface="Open Sans"/>
                <a:ea typeface="Open Sans"/>
                <a:cs typeface="Open Sans"/>
                <a:sym typeface="Open Sans"/>
              </a:rPr>
              <a:t>.</a:t>
            </a:r>
            <a:endParaRPr sz="1500">
              <a:latin typeface="Open Sans"/>
              <a:ea typeface="Open Sans"/>
              <a:cs typeface="Open Sans"/>
              <a:sym typeface="Open Sans"/>
            </a:endParaRPr>
          </a:p>
          <a:p>
            <a:pPr marL="0" marR="0" lvl="0" indent="0" algn="l" rtl="0">
              <a:spcBef>
                <a:spcPts val="0"/>
              </a:spcBef>
              <a:spcAft>
                <a:spcPts val="0"/>
              </a:spcAft>
              <a:buNone/>
            </a:pPr>
            <a:br>
              <a:rPr lang="en-US" sz="1500">
                <a:solidFill>
                  <a:schemeClr val="dk1"/>
                </a:solidFill>
                <a:latin typeface="Open Sans"/>
                <a:ea typeface="Open Sans"/>
                <a:cs typeface="Open Sans"/>
                <a:sym typeface="Open Sans"/>
              </a:rPr>
            </a:br>
            <a:endParaRPr sz="1500">
              <a:solidFill>
                <a:schemeClr val="dk1"/>
              </a:solidFill>
              <a:latin typeface="Open Sans"/>
              <a:ea typeface="Open Sans"/>
              <a:cs typeface="Open Sans"/>
              <a:sym typeface="Open Sans"/>
            </a:endParaRPr>
          </a:p>
        </p:txBody>
      </p:sp>
      <p:sp>
        <p:nvSpPr>
          <p:cNvPr id="447" name="Google Shape;447;p29"/>
          <p:cNvSpPr/>
          <p:nvPr/>
        </p:nvSpPr>
        <p:spPr>
          <a:xfrm>
            <a:off x="6896680" y="2177723"/>
            <a:ext cx="506400" cy="5064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a:solidFill>
                  <a:schemeClr val="lt1"/>
                </a:solidFill>
                <a:latin typeface="Calibri"/>
                <a:ea typeface="Calibri"/>
                <a:cs typeface="Calibri"/>
                <a:sym typeface="Calibri"/>
              </a:rPr>
              <a:t>1</a:t>
            </a:r>
            <a:endParaRPr/>
          </a:p>
        </p:txBody>
      </p:sp>
      <p:sp>
        <p:nvSpPr>
          <p:cNvPr id="448" name="Google Shape;448;p29"/>
          <p:cNvSpPr/>
          <p:nvPr/>
        </p:nvSpPr>
        <p:spPr>
          <a:xfrm>
            <a:off x="6896680" y="4548616"/>
            <a:ext cx="506400" cy="5064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a:solidFill>
                  <a:schemeClr val="lt1"/>
                </a:solidFill>
                <a:latin typeface="Calibri"/>
                <a:ea typeface="Calibri"/>
                <a:cs typeface="Calibri"/>
                <a:sym typeface="Calibri"/>
              </a:rPr>
              <a:t>2</a:t>
            </a:r>
            <a:endParaRPr/>
          </a:p>
        </p:txBody>
      </p:sp>
      <p:sp>
        <p:nvSpPr>
          <p:cNvPr id="449" name="Google Shape;449;p29"/>
          <p:cNvSpPr txBox="1"/>
          <p:nvPr/>
        </p:nvSpPr>
        <p:spPr>
          <a:xfrm>
            <a:off x="7759950" y="4369021"/>
            <a:ext cx="3752400" cy="11259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2"/>
              </a:buClr>
              <a:buSzPts val="1100"/>
              <a:buFont typeface="Arial"/>
              <a:buNone/>
            </a:pPr>
            <a:r>
              <a:rPr lang="en-US" sz="1500">
                <a:solidFill>
                  <a:srgbClr val="16191F"/>
                </a:solidFill>
                <a:highlight>
                  <a:schemeClr val="lt1"/>
                </a:highlight>
                <a:latin typeface="Open Sans"/>
                <a:ea typeface="Open Sans"/>
                <a:cs typeface="Open Sans"/>
                <a:sym typeface="Open Sans"/>
              </a:rPr>
              <a:t>In our application Elastic Beanstalk uses this bucket to store barcode, that are required for the proper operation.</a:t>
            </a:r>
            <a:endParaRPr sz="1700">
              <a:latin typeface="Open Sans"/>
              <a:ea typeface="Open Sans"/>
              <a:cs typeface="Open Sans"/>
              <a:sym typeface="Open Sans"/>
            </a:endParaRPr>
          </a:p>
          <a:p>
            <a:pPr marL="0" marR="0" lvl="0" indent="0" algn="just" rtl="0">
              <a:spcBef>
                <a:spcPts val="0"/>
              </a:spcBef>
              <a:spcAft>
                <a:spcPts val="0"/>
              </a:spcAft>
              <a:buNone/>
            </a:pPr>
            <a:br>
              <a:rPr lang="en-US" sz="1500">
                <a:solidFill>
                  <a:schemeClr val="dk1"/>
                </a:solidFill>
                <a:latin typeface="Open Sans"/>
                <a:ea typeface="Open Sans"/>
                <a:cs typeface="Open Sans"/>
                <a:sym typeface="Open Sans"/>
              </a:rPr>
            </a:br>
            <a:endParaRPr sz="1500" i="0" u="none" strike="noStrike" cap="none">
              <a:solidFill>
                <a:schemeClr val="dk1"/>
              </a:solidFill>
              <a:latin typeface="Arial"/>
              <a:ea typeface="Arial"/>
              <a:cs typeface="Arial"/>
              <a:sym typeface="Arial"/>
            </a:endParaRPr>
          </a:p>
        </p:txBody>
      </p:sp>
      <p:sp>
        <p:nvSpPr>
          <p:cNvPr id="450" name="Google Shape;450;p29"/>
          <p:cNvSpPr/>
          <p:nvPr/>
        </p:nvSpPr>
        <p:spPr>
          <a:xfrm>
            <a:off x="11512283" y="243039"/>
            <a:ext cx="451200"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900" dirty="0">
                <a:solidFill>
                  <a:schemeClr val="lt1"/>
                </a:solidFill>
              </a:rPr>
              <a:t>16</a:t>
            </a:r>
            <a:endParaRPr sz="500" dirty="0"/>
          </a:p>
        </p:txBody>
      </p:sp>
      <p:sp>
        <p:nvSpPr>
          <p:cNvPr id="451" name="Google Shape;451;p29"/>
          <p:cNvSpPr/>
          <p:nvPr/>
        </p:nvSpPr>
        <p:spPr>
          <a:xfrm>
            <a:off x="1335250" y="5861850"/>
            <a:ext cx="4815900" cy="268500"/>
          </a:xfrm>
          <a:prstGeom prst="ellipse">
            <a:avLst/>
          </a:prstGeom>
          <a:solidFill>
            <a:schemeClr val="dk2">
              <a:alpha val="98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452" name="Google Shape;452;p29"/>
          <p:cNvPicPr preferRelativeResize="0"/>
          <p:nvPr/>
        </p:nvPicPr>
        <p:blipFill rotWithShape="1">
          <a:blip r:embed="rId3">
            <a:alphaModFix/>
          </a:blip>
          <a:srcRect l="1563" r="28943" b="10321"/>
          <a:stretch/>
        </p:blipFill>
        <p:spPr>
          <a:xfrm>
            <a:off x="1043197" y="2093700"/>
            <a:ext cx="4815815" cy="1639500"/>
          </a:xfrm>
          <a:prstGeom prst="rect">
            <a:avLst/>
          </a:prstGeom>
          <a:noFill/>
          <a:ln>
            <a:noFill/>
          </a:ln>
          <a:effectLst>
            <a:outerShdw blurRad="57150" dist="19050" dir="5400000" algn="bl" rotWithShape="0">
              <a:srgbClr val="000000">
                <a:alpha val="50000"/>
              </a:srgbClr>
            </a:outerShdw>
          </a:effectLst>
        </p:spPr>
      </p:pic>
      <p:pic>
        <p:nvPicPr>
          <p:cNvPr id="453" name="Google Shape;453;p29"/>
          <p:cNvPicPr preferRelativeResize="0"/>
          <p:nvPr/>
        </p:nvPicPr>
        <p:blipFill rotWithShape="1">
          <a:blip r:embed="rId4">
            <a:alphaModFix/>
          </a:blip>
          <a:srcRect l="1669" t="5097" r="7619" b="18706"/>
          <a:stretch/>
        </p:blipFill>
        <p:spPr>
          <a:xfrm>
            <a:off x="917250" y="3855500"/>
            <a:ext cx="5622541" cy="1639499"/>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30"/>
          <p:cNvSpPr txBox="1">
            <a:spLocks noGrp="1"/>
          </p:cNvSpPr>
          <p:nvPr>
            <p:ph type="ctrTitle"/>
          </p:nvPr>
        </p:nvSpPr>
        <p:spPr>
          <a:xfrm>
            <a:off x="1524000" y="1122363"/>
            <a:ext cx="9144000" cy="23877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None/>
            </a:pPr>
            <a:r>
              <a:rPr lang="en-US" dirty="0"/>
              <a:t>Demo</a:t>
            </a:r>
            <a:endParaRPr dirty="0"/>
          </a:p>
        </p:txBody>
      </p:sp>
      <p:sp>
        <p:nvSpPr>
          <p:cNvPr id="459" name="Google Shape;459;p30"/>
          <p:cNvSpPr txBox="1">
            <a:spLocks noGrp="1"/>
          </p:cNvSpPr>
          <p:nvPr>
            <p:ph type="subTitle" idx="1"/>
          </p:nvPr>
        </p:nvSpPr>
        <p:spPr>
          <a:xfrm>
            <a:off x="1524000" y="3602038"/>
            <a:ext cx="9144000" cy="1655700"/>
          </a:xfrm>
          <a:prstGeom prst="rect">
            <a:avLst/>
          </a:prstGeom>
        </p:spPr>
        <p:txBody>
          <a:bodyPr spcFirstLastPara="1" wrap="square" lIns="91425" tIns="45700" rIns="91425" bIns="45700" anchor="t" anchorCtr="0">
            <a:noAutofit/>
          </a:bodyPr>
          <a:lstStyle/>
          <a:p>
            <a:pPr marL="0" lvl="0" indent="0"/>
            <a:r>
              <a:rPr lang="en-US" dirty="0">
                <a:hlinkClick r:id="rId3"/>
              </a:rPr>
              <a:t>www.bushub.com</a:t>
            </a:r>
            <a:endParaRPr dirty="0"/>
          </a:p>
        </p:txBody>
      </p:sp>
      <p:sp>
        <p:nvSpPr>
          <p:cNvPr id="460" name="Google Shape;460;p30"/>
          <p:cNvSpPr/>
          <p:nvPr/>
        </p:nvSpPr>
        <p:spPr>
          <a:xfrm>
            <a:off x="11512283" y="243039"/>
            <a:ext cx="451200"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900" dirty="0">
                <a:solidFill>
                  <a:schemeClr val="lt1"/>
                </a:solidFill>
              </a:rPr>
              <a:t>17</a:t>
            </a:r>
            <a:endParaRPr sz="5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1"/>
          <p:cNvSpPr/>
          <p:nvPr/>
        </p:nvSpPr>
        <p:spPr>
          <a:xfrm>
            <a:off x="11512282" y="243039"/>
            <a:ext cx="679717"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1800" dirty="0">
                <a:solidFill>
                  <a:srgbClr val="FFFFFF"/>
                </a:solidFill>
              </a:rPr>
              <a:t>18</a:t>
            </a:r>
            <a:endParaRPr dirty="0"/>
          </a:p>
        </p:txBody>
      </p:sp>
      <p:sp>
        <p:nvSpPr>
          <p:cNvPr id="466" name="Google Shape;466;p31"/>
          <p:cNvSpPr txBox="1"/>
          <p:nvPr/>
        </p:nvSpPr>
        <p:spPr>
          <a:xfrm>
            <a:off x="1202749" y="235148"/>
            <a:ext cx="9673800" cy="861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82F39"/>
              </a:buClr>
              <a:buSzPts val="5000"/>
              <a:buFont typeface="Arial"/>
              <a:buNone/>
            </a:pPr>
            <a:r>
              <a:rPr lang="en-US" sz="5000" b="1">
                <a:solidFill>
                  <a:schemeClr val="dk1"/>
                </a:solidFill>
              </a:rPr>
              <a:t>Future Goal</a:t>
            </a:r>
            <a:r>
              <a:rPr lang="en-US" sz="5000" b="1" i="0" u="none" strike="noStrike" cap="none">
                <a:solidFill>
                  <a:srgbClr val="282F39"/>
                </a:solidFill>
                <a:latin typeface="Arial"/>
                <a:ea typeface="Arial"/>
                <a:cs typeface="Arial"/>
                <a:sym typeface="Arial"/>
              </a:rPr>
              <a:t> </a:t>
            </a:r>
            <a:endParaRPr/>
          </a:p>
        </p:txBody>
      </p:sp>
      <p:sp>
        <p:nvSpPr>
          <p:cNvPr id="467" name="Google Shape;467;p31"/>
          <p:cNvSpPr txBox="1"/>
          <p:nvPr/>
        </p:nvSpPr>
        <p:spPr>
          <a:xfrm>
            <a:off x="1202755" y="1590655"/>
            <a:ext cx="1177200" cy="1092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2C923"/>
              </a:buClr>
              <a:buSzPts val="6500"/>
              <a:buFont typeface="Open Sans"/>
              <a:buNone/>
            </a:pPr>
            <a:r>
              <a:rPr lang="en-US" sz="5400" b="1" i="0" u="none" strike="noStrike" cap="none">
                <a:solidFill>
                  <a:srgbClr val="C2C923"/>
                </a:solidFill>
                <a:latin typeface="Open Sans"/>
                <a:ea typeface="Open Sans"/>
                <a:cs typeface="Open Sans"/>
                <a:sym typeface="Open Sans"/>
              </a:rPr>
              <a:t>01</a:t>
            </a:r>
            <a:endParaRPr sz="5400" b="1" i="0" u="none" strike="noStrike" cap="none">
              <a:solidFill>
                <a:srgbClr val="C2C923"/>
              </a:solidFill>
              <a:latin typeface="Arial"/>
              <a:ea typeface="Arial"/>
              <a:cs typeface="Arial"/>
              <a:sym typeface="Arial"/>
            </a:endParaRPr>
          </a:p>
        </p:txBody>
      </p:sp>
      <p:sp>
        <p:nvSpPr>
          <p:cNvPr id="468" name="Google Shape;468;p31"/>
          <p:cNvSpPr txBox="1"/>
          <p:nvPr/>
        </p:nvSpPr>
        <p:spPr>
          <a:xfrm>
            <a:off x="1103450" y="2683256"/>
            <a:ext cx="1375800" cy="1092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CB414"/>
              </a:buClr>
              <a:buSzPts val="6500"/>
              <a:buFont typeface="Open Sans"/>
              <a:buNone/>
            </a:pPr>
            <a:r>
              <a:rPr lang="en-US" sz="5400" b="1" i="0" u="none" strike="noStrike" cap="none">
                <a:solidFill>
                  <a:srgbClr val="FCB414"/>
                </a:solidFill>
                <a:latin typeface="Open Sans"/>
                <a:ea typeface="Open Sans"/>
                <a:cs typeface="Open Sans"/>
                <a:sym typeface="Open Sans"/>
              </a:rPr>
              <a:t>02</a:t>
            </a:r>
            <a:endParaRPr sz="5400" b="1" i="0" u="none" strike="noStrike" cap="none">
              <a:solidFill>
                <a:srgbClr val="FCB414"/>
              </a:solidFill>
              <a:latin typeface="Arial"/>
              <a:ea typeface="Arial"/>
              <a:cs typeface="Arial"/>
              <a:sym typeface="Arial"/>
            </a:endParaRPr>
          </a:p>
        </p:txBody>
      </p:sp>
      <p:sp>
        <p:nvSpPr>
          <p:cNvPr id="469" name="Google Shape;469;p31"/>
          <p:cNvSpPr txBox="1"/>
          <p:nvPr/>
        </p:nvSpPr>
        <p:spPr>
          <a:xfrm>
            <a:off x="2589275" y="1744550"/>
            <a:ext cx="7647600" cy="78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100"/>
              <a:buNone/>
            </a:pPr>
            <a:r>
              <a:rPr lang="en-US" sz="2400">
                <a:solidFill>
                  <a:schemeClr val="dk1"/>
                </a:solidFill>
                <a:latin typeface="Calibri"/>
                <a:ea typeface="Calibri"/>
                <a:cs typeface="Calibri"/>
                <a:sym typeface="Calibri"/>
              </a:rPr>
              <a:t>Dynamic Pricing</a:t>
            </a:r>
            <a:endParaRPr/>
          </a:p>
          <a:p>
            <a:pPr marL="0" marR="0" lvl="0" indent="0" algn="just" rtl="0">
              <a:spcBef>
                <a:spcPts val="0"/>
              </a:spcBef>
              <a:spcAft>
                <a:spcPts val="0"/>
              </a:spcAft>
              <a:buNone/>
            </a:pPr>
            <a:endParaRPr sz="1500" b="0" i="0" u="none" strike="noStrike" cap="none">
              <a:solidFill>
                <a:srgbClr val="282F39"/>
              </a:solidFill>
              <a:latin typeface="Open Sans"/>
              <a:ea typeface="Open Sans"/>
              <a:cs typeface="Open Sans"/>
              <a:sym typeface="Open Sans"/>
            </a:endParaRPr>
          </a:p>
        </p:txBody>
      </p:sp>
      <p:sp>
        <p:nvSpPr>
          <p:cNvPr id="470" name="Google Shape;470;p31"/>
          <p:cNvSpPr txBox="1"/>
          <p:nvPr/>
        </p:nvSpPr>
        <p:spPr>
          <a:xfrm>
            <a:off x="2676731" y="2839850"/>
            <a:ext cx="7472700" cy="1015800"/>
          </a:xfrm>
          <a:prstGeom prst="rect">
            <a:avLst/>
          </a:prstGeom>
          <a:noFill/>
          <a:ln>
            <a:noFill/>
          </a:ln>
        </p:spPr>
        <p:txBody>
          <a:bodyPr spcFirstLastPara="1" wrap="square" lIns="91425" tIns="45700" rIns="91425" bIns="45700" anchor="t" anchorCtr="0">
            <a:noAutofit/>
          </a:bodyPr>
          <a:lstStyle/>
          <a:p>
            <a:pPr marL="0" lvl="0" indent="0" algn="just" rtl="0">
              <a:lnSpc>
                <a:spcPct val="90000"/>
              </a:lnSpc>
              <a:spcBef>
                <a:spcPts val="1000"/>
              </a:spcBef>
              <a:spcAft>
                <a:spcPts val="0"/>
              </a:spcAft>
              <a:buNone/>
            </a:pPr>
            <a:r>
              <a:rPr lang="en-US" sz="2400">
                <a:solidFill>
                  <a:schemeClr val="dk1"/>
                </a:solidFill>
                <a:latin typeface="Calibri"/>
                <a:ea typeface="Calibri"/>
                <a:cs typeface="Calibri"/>
                <a:sym typeface="Calibri"/>
              </a:rPr>
              <a:t>Geolocation</a:t>
            </a:r>
            <a:endParaRPr/>
          </a:p>
          <a:p>
            <a:pPr marL="0" marR="0" lvl="0" indent="0" algn="just" rtl="0">
              <a:spcBef>
                <a:spcPts val="0"/>
              </a:spcBef>
              <a:spcAft>
                <a:spcPts val="0"/>
              </a:spcAft>
              <a:buNone/>
            </a:pPr>
            <a:endParaRPr sz="1500" b="0" i="0" u="none" strike="noStrike" cap="none">
              <a:solidFill>
                <a:srgbClr val="282F39"/>
              </a:solidFill>
              <a:latin typeface="Arial"/>
              <a:ea typeface="Arial"/>
              <a:cs typeface="Arial"/>
              <a:sym typeface="Arial"/>
            </a:endParaRPr>
          </a:p>
        </p:txBody>
      </p:sp>
      <p:sp>
        <p:nvSpPr>
          <p:cNvPr id="471" name="Google Shape;471;p31"/>
          <p:cNvSpPr txBox="1"/>
          <p:nvPr/>
        </p:nvSpPr>
        <p:spPr>
          <a:xfrm>
            <a:off x="2676729" y="3929750"/>
            <a:ext cx="7647600" cy="784800"/>
          </a:xfrm>
          <a:prstGeom prst="rect">
            <a:avLst/>
          </a:prstGeom>
          <a:noFill/>
          <a:ln>
            <a:noFill/>
          </a:ln>
        </p:spPr>
        <p:txBody>
          <a:bodyPr spcFirstLastPara="1" wrap="square" lIns="91425" tIns="45700" rIns="91425" bIns="45700" anchor="t" anchorCtr="0">
            <a:noAutofit/>
          </a:bodyPr>
          <a:lstStyle/>
          <a:p>
            <a:pPr marL="0" lvl="0" indent="0" algn="just" rtl="0">
              <a:lnSpc>
                <a:spcPct val="90000"/>
              </a:lnSpc>
              <a:spcBef>
                <a:spcPts val="1000"/>
              </a:spcBef>
              <a:spcAft>
                <a:spcPts val="0"/>
              </a:spcAft>
              <a:buNone/>
            </a:pPr>
            <a:r>
              <a:rPr lang="en-US" sz="2400">
                <a:solidFill>
                  <a:schemeClr val="dk1"/>
                </a:solidFill>
                <a:latin typeface="Calibri"/>
                <a:ea typeface="Calibri"/>
                <a:cs typeface="Calibri"/>
                <a:sym typeface="Calibri"/>
              </a:rPr>
              <a:t>Online Seat Selection</a:t>
            </a:r>
            <a:endParaRPr sz="2200" b="1">
              <a:solidFill>
                <a:schemeClr val="dk2"/>
              </a:solidFill>
              <a:latin typeface="Lato"/>
              <a:ea typeface="Lato"/>
              <a:cs typeface="Lato"/>
              <a:sym typeface="Lato"/>
            </a:endParaRPr>
          </a:p>
          <a:p>
            <a:pPr marL="0" marR="0" lvl="0" indent="0" algn="just" rtl="0">
              <a:spcBef>
                <a:spcPts val="0"/>
              </a:spcBef>
              <a:spcAft>
                <a:spcPts val="0"/>
              </a:spcAft>
              <a:buNone/>
            </a:pPr>
            <a:r>
              <a:rPr lang="en-US" sz="1500" b="0" i="0" u="none" strike="noStrike" cap="none">
                <a:solidFill>
                  <a:srgbClr val="282F39"/>
                </a:solidFill>
                <a:latin typeface="Open Sans"/>
                <a:ea typeface="Open Sans"/>
                <a:cs typeface="Open Sans"/>
                <a:sym typeface="Open Sans"/>
              </a:rPr>
              <a:t> </a:t>
            </a:r>
            <a:endParaRPr/>
          </a:p>
        </p:txBody>
      </p:sp>
      <p:sp>
        <p:nvSpPr>
          <p:cNvPr id="472" name="Google Shape;472;p31"/>
          <p:cNvSpPr txBox="1"/>
          <p:nvPr/>
        </p:nvSpPr>
        <p:spPr>
          <a:xfrm>
            <a:off x="1103450" y="3775855"/>
            <a:ext cx="1375800" cy="1092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B1B4A"/>
              </a:buClr>
              <a:buSzPts val="6500"/>
              <a:buFont typeface="Open Sans"/>
              <a:buNone/>
            </a:pPr>
            <a:r>
              <a:rPr lang="en-US" sz="5400" b="1" i="0" u="none" strike="noStrike" cap="none">
                <a:solidFill>
                  <a:srgbClr val="CB1B4A"/>
                </a:solidFill>
                <a:latin typeface="Open Sans"/>
                <a:ea typeface="Open Sans"/>
                <a:cs typeface="Open Sans"/>
                <a:sym typeface="Open Sans"/>
              </a:rPr>
              <a:t>03</a:t>
            </a:r>
            <a:endParaRPr sz="5400" b="1" i="0" u="none" strike="noStrike" cap="none">
              <a:solidFill>
                <a:srgbClr val="CB1B4A"/>
              </a:solidFill>
              <a:latin typeface="Arial"/>
              <a:ea typeface="Arial"/>
              <a:cs typeface="Arial"/>
              <a:sym typeface="Arial"/>
            </a:endParaRPr>
          </a:p>
        </p:txBody>
      </p:sp>
      <p:sp>
        <p:nvSpPr>
          <p:cNvPr id="473" name="Google Shape;473;p31"/>
          <p:cNvSpPr txBox="1"/>
          <p:nvPr/>
        </p:nvSpPr>
        <p:spPr>
          <a:xfrm>
            <a:off x="1103450" y="4802530"/>
            <a:ext cx="1375800" cy="1092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B1B4A"/>
              </a:buClr>
              <a:buSzPts val="6500"/>
              <a:buFont typeface="Open Sans"/>
              <a:buNone/>
            </a:pPr>
            <a:r>
              <a:rPr lang="en-US" sz="5400" b="1" i="0" u="none" strike="noStrike" cap="none">
                <a:solidFill>
                  <a:schemeClr val="accent6"/>
                </a:solidFill>
                <a:latin typeface="Open Sans"/>
                <a:ea typeface="Open Sans"/>
                <a:cs typeface="Open Sans"/>
                <a:sym typeface="Open Sans"/>
              </a:rPr>
              <a:t>0</a:t>
            </a:r>
            <a:r>
              <a:rPr lang="en-US" sz="5400" b="1">
                <a:solidFill>
                  <a:schemeClr val="accent6"/>
                </a:solidFill>
                <a:latin typeface="Open Sans"/>
                <a:ea typeface="Open Sans"/>
                <a:cs typeface="Open Sans"/>
                <a:sym typeface="Open Sans"/>
              </a:rPr>
              <a:t>4</a:t>
            </a:r>
            <a:endParaRPr sz="5400" b="1" i="0" u="none" strike="noStrike" cap="none">
              <a:solidFill>
                <a:schemeClr val="accent6"/>
              </a:solidFill>
              <a:latin typeface="Arial"/>
              <a:ea typeface="Arial"/>
              <a:cs typeface="Arial"/>
              <a:sym typeface="Arial"/>
            </a:endParaRPr>
          </a:p>
        </p:txBody>
      </p:sp>
      <p:sp>
        <p:nvSpPr>
          <p:cNvPr id="474" name="Google Shape;474;p31"/>
          <p:cNvSpPr txBox="1"/>
          <p:nvPr/>
        </p:nvSpPr>
        <p:spPr>
          <a:xfrm>
            <a:off x="2676729" y="4956425"/>
            <a:ext cx="7647600" cy="784800"/>
          </a:xfrm>
          <a:prstGeom prst="rect">
            <a:avLst/>
          </a:prstGeom>
          <a:noFill/>
          <a:ln>
            <a:noFill/>
          </a:ln>
        </p:spPr>
        <p:txBody>
          <a:bodyPr spcFirstLastPara="1" wrap="square" lIns="91425" tIns="45700" rIns="91425" bIns="45700" anchor="t" anchorCtr="0">
            <a:noAutofit/>
          </a:bodyPr>
          <a:lstStyle/>
          <a:p>
            <a:pPr marL="0" lvl="0" indent="0" algn="just" rtl="0">
              <a:lnSpc>
                <a:spcPct val="90000"/>
              </a:lnSpc>
              <a:spcBef>
                <a:spcPts val="1000"/>
              </a:spcBef>
              <a:spcAft>
                <a:spcPts val="0"/>
              </a:spcAft>
              <a:buNone/>
            </a:pPr>
            <a:r>
              <a:rPr lang="en-US" sz="2400">
                <a:solidFill>
                  <a:schemeClr val="dk1"/>
                </a:solidFill>
                <a:latin typeface="Calibri"/>
                <a:ea typeface="Calibri"/>
                <a:cs typeface="Calibri"/>
                <a:sym typeface="Calibri"/>
              </a:rPr>
              <a:t>Including other services such as Airline</a:t>
            </a:r>
            <a:endParaRPr sz="2200" b="1">
              <a:solidFill>
                <a:schemeClr val="dk2"/>
              </a:solidFill>
              <a:latin typeface="Lato"/>
              <a:ea typeface="Lato"/>
              <a:cs typeface="Lato"/>
              <a:sym typeface="Lato"/>
            </a:endParaRPr>
          </a:p>
          <a:p>
            <a:pPr marL="0" marR="0" lvl="0" indent="0" algn="just" rtl="0">
              <a:spcBef>
                <a:spcPts val="0"/>
              </a:spcBef>
              <a:spcAft>
                <a:spcPts val="0"/>
              </a:spcAft>
              <a:buNone/>
            </a:pPr>
            <a:r>
              <a:rPr lang="en-US" sz="1500" b="0" i="0" u="none" strike="noStrike" cap="none">
                <a:solidFill>
                  <a:srgbClr val="282F39"/>
                </a:solidFill>
                <a:latin typeface="Open Sans"/>
                <a:ea typeface="Open Sans"/>
                <a:cs typeface="Open Sans"/>
                <a:sym typeface="Open Sans"/>
              </a:rPr>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1"/>
        <p:cNvGrpSpPr/>
        <p:nvPr/>
      </p:nvGrpSpPr>
      <p:grpSpPr>
        <a:xfrm>
          <a:off x="0" y="0"/>
          <a:ext cx="0" cy="0"/>
          <a:chOff x="0" y="0"/>
          <a:chExt cx="0" cy="0"/>
        </a:xfrm>
      </p:grpSpPr>
      <p:grpSp>
        <p:nvGrpSpPr>
          <p:cNvPr id="92" name="Google Shape;92;p14"/>
          <p:cNvGrpSpPr/>
          <p:nvPr/>
        </p:nvGrpSpPr>
        <p:grpSpPr>
          <a:xfrm>
            <a:off x="426507" y="1"/>
            <a:ext cx="9926659" cy="6858000"/>
            <a:chOff x="4549775" y="1466850"/>
            <a:chExt cx="3092450" cy="3922713"/>
          </a:xfrm>
        </p:grpSpPr>
        <p:sp>
          <p:nvSpPr>
            <p:cNvPr id="93" name="Google Shape;93;p14"/>
            <p:cNvSpPr/>
            <p:nvPr/>
          </p:nvSpPr>
          <p:spPr>
            <a:xfrm>
              <a:off x="4549775" y="1466850"/>
              <a:ext cx="3092450" cy="3922713"/>
            </a:xfrm>
            <a:custGeom>
              <a:avLst/>
              <a:gdLst/>
              <a:ahLst/>
              <a:cxnLst/>
              <a:rect l="l" t="t" r="r" b="b"/>
              <a:pathLst>
                <a:path w="4410" h="2798" extrusionOk="0">
                  <a:moveTo>
                    <a:pt x="1387" y="2798"/>
                  </a:moveTo>
                  <a:cubicBezTo>
                    <a:pt x="1590" y="2615"/>
                    <a:pt x="2359" y="2534"/>
                    <a:pt x="2876" y="2392"/>
                  </a:cubicBezTo>
                  <a:cubicBezTo>
                    <a:pt x="3505" y="2220"/>
                    <a:pt x="3693" y="2022"/>
                    <a:pt x="3712" y="1825"/>
                  </a:cubicBezTo>
                  <a:cubicBezTo>
                    <a:pt x="3765" y="1299"/>
                    <a:pt x="2623" y="1305"/>
                    <a:pt x="2634" y="1144"/>
                  </a:cubicBezTo>
                  <a:cubicBezTo>
                    <a:pt x="2644" y="1007"/>
                    <a:pt x="3129" y="948"/>
                    <a:pt x="3364" y="921"/>
                  </a:cubicBezTo>
                  <a:cubicBezTo>
                    <a:pt x="3739" y="879"/>
                    <a:pt x="4086" y="784"/>
                    <a:pt x="4107" y="631"/>
                  </a:cubicBezTo>
                  <a:cubicBezTo>
                    <a:pt x="4143" y="377"/>
                    <a:pt x="3608" y="403"/>
                    <a:pt x="3500" y="372"/>
                  </a:cubicBezTo>
                  <a:cubicBezTo>
                    <a:pt x="3181" y="282"/>
                    <a:pt x="3396" y="234"/>
                    <a:pt x="3802" y="184"/>
                  </a:cubicBezTo>
                  <a:cubicBezTo>
                    <a:pt x="4172" y="138"/>
                    <a:pt x="4365" y="106"/>
                    <a:pt x="4410" y="0"/>
                  </a:cubicBezTo>
                  <a:cubicBezTo>
                    <a:pt x="4066" y="0"/>
                    <a:pt x="4066" y="0"/>
                    <a:pt x="4066" y="0"/>
                  </a:cubicBezTo>
                  <a:cubicBezTo>
                    <a:pt x="3945" y="129"/>
                    <a:pt x="2829" y="68"/>
                    <a:pt x="2835" y="306"/>
                  </a:cubicBezTo>
                  <a:cubicBezTo>
                    <a:pt x="2839" y="481"/>
                    <a:pt x="3599" y="506"/>
                    <a:pt x="3594" y="621"/>
                  </a:cubicBezTo>
                  <a:cubicBezTo>
                    <a:pt x="3587" y="771"/>
                    <a:pt x="2144" y="733"/>
                    <a:pt x="1949" y="1104"/>
                  </a:cubicBezTo>
                  <a:cubicBezTo>
                    <a:pt x="1934" y="1133"/>
                    <a:pt x="1938" y="1156"/>
                    <a:pt x="1939" y="1191"/>
                  </a:cubicBezTo>
                  <a:cubicBezTo>
                    <a:pt x="1952" y="1468"/>
                    <a:pt x="2882" y="1583"/>
                    <a:pt x="2829" y="1822"/>
                  </a:cubicBezTo>
                  <a:cubicBezTo>
                    <a:pt x="2783" y="2029"/>
                    <a:pt x="2384" y="1941"/>
                    <a:pt x="1136" y="2243"/>
                  </a:cubicBezTo>
                  <a:cubicBezTo>
                    <a:pt x="939" y="2291"/>
                    <a:pt x="246" y="2452"/>
                    <a:pt x="0" y="2685"/>
                  </a:cubicBezTo>
                  <a:cubicBezTo>
                    <a:pt x="0" y="2798"/>
                    <a:pt x="0" y="2798"/>
                    <a:pt x="0" y="2798"/>
                  </a:cubicBezTo>
                  <a:lnTo>
                    <a:pt x="1387" y="2798"/>
                  </a:ln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94" name="Google Shape;94;p14"/>
            <p:cNvSpPr/>
            <p:nvPr/>
          </p:nvSpPr>
          <p:spPr>
            <a:xfrm>
              <a:off x="4549775" y="1466850"/>
              <a:ext cx="3081338" cy="3763963"/>
            </a:xfrm>
            <a:custGeom>
              <a:avLst/>
              <a:gdLst/>
              <a:ahLst/>
              <a:cxnLst/>
              <a:rect l="l" t="t" r="r" b="b"/>
              <a:pathLst>
                <a:path w="4395" h="2685" extrusionOk="0">
                  <a:moveTo>
                    <a:pt x="1387" y="2685"/>
                  </a:moveTo>
                  <a:cubicBezTo>
                    <a:pt x="1590" y="2508"/>
                    <a:pt x="2359" y="2429"/>
                    <a:pt x="2876" y="2292"/>
                  </a:cubicBezTo>
                  <a:cubicBezTo>
                    <a:pt x="3505" y="2125"/>
                    <a:pt x="3714" y="1934"/>
                    <a:pt x="3712" y="1742"/>
                  </a:cubicBezTo>
                  <a:cubicBezTo>
                    <a:pt x="3708" y="1359"/>
                    <a:pt x="2623" y="1238"/>
                    <a:pt x="2634" y="1082"/>
                  </a:cubicBezTo>
                  <a:cubicBezTo>
                    <a:pt x="2644" y="949"/>
                    <a:pt x="3129" y="892"/>
                    <a:pt x="3364" y="866"/>
                  </a:cubicBezTo>
                  <a:cubicBezTo>
                    <a:pt x="3739" y="825"/>
                    <a:pt x="4110" y="735"/>
                    <a:pt x="4107" y="585"/>
                  </a:cubicBezTo>
                  <a:cubicBezTo>
                    <a:pt x="4104" y="397"/>
                    <a:pt x="3608" y="364"/>
                    <a:pt x="3500" y="334"/>
                  </a:cubicBezTo>
                  <a:cubicBezTo>
                    <a:pt x="3181" y="247"/>
                    <a:pt x="3396" y="202"/>
                    <a:pt x="3802" y="152"/>
                  </a:cubicBezTo>
                  <a:cubicBezTo>
                    <a:pt x="4266" y="94"/>
                    <a:pt x="4362" y="62"/>
                    <a:pt x="4395" y="0"/>
                  </a:cubicBezTo>
                  <a:cubicBezTo>
                    <a:pt x="4033" y="0"/>
                    <a:pt x="4033" y="0"/>
                    <a:pt x="4033" y="0"/>
                  </a:cubicBezTo>
                  <a:cubicBezTo>
                    <a:pt x="3907" y="77"/>
                    <a:pt x="2921" y="89"/>
                    <a:pt x="2840" y="270"/>
                  </a:cubicBezTo>
                  <a:cubicBezTo>
                    <a:pt x="2773" y="419"/>
                    <a:pt x="3599" y="464"/>
                    <a:pt x="3594" y="575"/>
                  </a:cubicBezTo>
                  <a:cubicBezTo>
                    <a:pt x="3585" y="751"/>
                    <a:pt x="2014" y="702"/>
                    <a:pt x="1940" y="1122"/>
                  </a:cubicBezTo>
                  <a:cubicBezTo>
                    <a:pt x="1893" y="1387"/>
                    <a:pt x="2882" y="1508"/>
                    <a:pt x="2829" y="1739"/>
                  </a:cubicBezTo>
                  <a:cubicBezTo>
                    <a:pt x="2783" y="1940"/>
                    <a:pt x="2384" y="1854"/>
                    <a:pt x="1136" y="2147"/>
                  </a:cubicBezTo>
                  <a:cubicBezTo>
                    <a:pt x="907" y="2200"/>
                    <a:pt x="169" y="2442"/>
                    <a:pt x="0" y="2685"/>
                  </a:cubicBezTo>
                  <a:lnTo>
                    <a:pt x="1387" y="2685"/>
                  </a:ln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grpSp>
      <p:sp>
        <p:nvSpPr>
          <p:cNvPr id="95" name="Google Shape;95;p14"/>
          <p:cNvSpPr txBox="1"/>
          <p:nvPr/>
        </p:nvSpPr>
        <p:spPr>
          <a:xfrm>
            <a:off x="553182" y="347455"/>
            <a:ext cx="6541886" cy="101566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0"/>
              <a:buFont typeface="Arial"/>
              <a:buNone/>
            </a:pPr>
            <a:r>
              <a:rPr lang="en-US" sz="6000" b="0" i="0" u="none" strike="noStrike" cap="none">
                <a:solidFill>
                  <a:srgbClr val="FFFFFF"/>
                </a:solidFill>
                <a:latin typeface="Arial"/>
                <a:ea typeface="Arial"/>
                <a:cs typeface="Arial"/>
                <a:sym typeface="Arial"/>
              </a:rPr>
              <a:t>Agenda</a:t>
            </a:r>
            <a:endParaRPr sz="6000" b="0" i="0" u="none" strike="noStrike" cap="none">
              <a:solidFill>
                <a:srgbClr val="FFFFFF"/>
              </a:solidFill>
              <a:latin typeface="Arial"/>
              <a:ea typeface="Arial"/>
              <a:cs typeface="Arial"/>
              <a:sym typeface="Arial"/>
            </a:endParaRPr>
          </a:p>
        </p:txBody>
      </p:sp>
      <p:grpSp>
        <p:nvGrpSpPr>
          <p:cNvPr id="96" name="Google Shape;96;p14"/>
          <p:cNvGrpSpPr/>
          <p:nvPr/>
        </p:nvGrpSpPr>
        <p:grpSpPr>
          <a:xfrm>
            <a:off x="1916621" y="3860754"/>
            <a:ext cx="1462984" cy="2261827"/>
            <a:chOff x="7478257" y="2193205"/>
            <a:chExt cx="452893" cy="700189"/>
          </a:xfrm>
        </p:grpSpPr>
        <p:sp>
          <p:nvSpPr>
            <p:cNvPr id="97" name="Google Shape;97;p14"/>
            <p:cNvSpPr/>
            <p:nvPr/>
          </p:nvSpPr>
          <p:spPr>
            <a:xfrm>
              <a:off x="7478257" y="2786413"/>
              <a:ext cx="452893" cy="106981"/>
            </a:xfrm>
            <a:prstGeom prst="ellipse">
              <a:avLst/>
            </a:prstGeom>
            <a:solidFill>
              <a:schemeClr val="dk2">
                <a:alpha val="2980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8" name="Google Shape;98;p14"/>
            <p:cNvSpPr/>
            <p:nvPr/>
          </p:nvSpPr>
          <p:spPr>
            <a:xfrm>
              <a:off x="7478257" y="2193205"/>
              <a:ext cx="452893" cy="646699"/>
            </a:xfrm>
            <a:custGeom>
              <a:avLst/>
              <a:gdLst/>
              <a:ahLst/>
              <a:cxnLst/>
              <a:rect l="l" t="t" r="r" b="b"/>
              <a:pathLst>
                <a:path w="221" h="315" extrusionOk="0">
                  <a:moveTo>
                    <a:pt x="214" y="77"/>
                  </a:moveTo>
                  <a:cubicBezTo>
                    <a:pt x="206" y="50"/>
                    <a:pt x="189" y="29"/>
                    <a:pt x="164" y="14"/>
                  </a:cubicBezTo>
                  <a:cubicBezTo>
                    <a:pt x="147" y="4"/>
                    <a:pt x="129" y="0"/>
                    <a:pt x="110" y="0"/>
                  </a:cubicBezTo>
                  <a:cubicBezTo>
                    <a:pt x="110" y="0"/>
                    <a:pt x="110" y="0"/>
                    <a:pt x="110" y="0"/>
                  </a:cubicBezTo>
                  <a:cubicBezTo>
                    <a:pt x="91" y="0"/>
                    <a:pt x="73" y="4"/>
                    <a:pt x="56" y="14"/>
                  </a:cubicBezTo>
                  <a:cubicBezTo>
                    <a:pt x="31" y="29"/>
                    <a:pt x="15" y="50"/>
                    <a:pt x="6" y="77"/>
                  </a:cubicBezTo>
                  <a:cubicBezTo>
                    <a:pt x="1" y="95"/>
                    <a:pt x="0" y="114"/>
                    <a:pt x="5" y="132"/>
                  </a:cubicBezTo>
                  <a:cubicBezTo>
                    <a:pt x="13" y="159"/>
                    <a:pt x="26" y="184"/>
                    <a:pt x="40" y="208"/>
                  </a:cubicBezTo>
                  <a:cubicBezTo>
                    <a:pt x="58" y="237"/>
                    <a:pt x="76" y="264"/>
                    <a:pt x="94" y="292"/>
                  </a:cubicBezTo>
                  <a:cubicBezTo>
                    <a:pt x="99" y="300"/>
                    <a:pt x="104" y="307"/>
                    <a:pt x="110" y="315"/>
                  </a:cubicBezTo>
                  <a:cubicBezTo>
                    <a:pt x="110" y="315"/>
                    <a:pt x="110" y="315"/>
                    <a:pt x="110" y="315"/>
                  </a:cubicBezTo>
                  <a:cubicBezTo>
                    <a:pt x="116" y="307"/>
                    <a:pt x="121" y="300"/>
                    <a:pt x="126" y="292"/>
                  </a:cubicBezTo>
                  <a:cubicBezTo>
                    <a:pt x="144" y="264"/>
                    <a:pt x="163" y="237"/>
                    <a:pt x="180" y="208"/>
                  </a:cubicBezTo>
                  <a:cubicBezTo>
                    <a:pt x="194" y="184"/>
                    <a:pt x="207" y="159"/>
                    <a:pt x="215" y="132"/>
                  </a:cubicBezTo>
                  <a:cubicBezTo>
                    <a:pt x="221" y="114"/>
                    <a:pt x="220" y="95"/>
                    <a:pt x="214" y="77"/>
                  </a:cubicBezTo>
                  <a:close/>
                  <a:moveTo>
                    <a:pt x="110" y="174"/>
                  </a:moveTo>
                  <a:cubicBezTo>
                    <a:pt x="110" y="174"/>
                    <a:pt x="110" y="174"/>
                    <a:pt x="110" y="174"/>
                  </a:cubicBezTo>
                  <a:cubicBezTo>
                    <a:pt x="110" y="174"/>
                    <a:pt x="110" y="174"/>
                    <a:pt x="110" y="174"/>
                  </a:cubicBezTo>
                  <a:cubicBezTo>
                    <a:pt x="74" y="174"/>
                    <a:pt x="44" y="145"/>
                    <a:pt x="44" y="108"/>
                  </a:cubicBezTo>
                  <a:cubicBezTo>
                    <a:pt x="44" y="72"/>
                    <a:pt x="74" y="42"/>
                    <a:pt x="110" y="42"/>
                  </a:cubicBezTo>
                  <a:cubicBezTo>
                    <a:pt x="110" y="42"/>
                    <a:pt x="110" y="42"/>
                    <a:pt x="110" y="42"/>
                  </a:cubicBezTo>
                  <a:cubicBezTo>
                    <a:pt x="110" y="42"/>
                    <a:pt x="110" y="42"/>
                    <a:pt x="110" y="42"/>
                  </a:cubicBezTo>
                  <a:cubicBezTo>
                    <a:pt x="147" y="42"/>
                    <a:pt x="176" y="72"/>
                    <a:pt x="176" y="108"/>
                  </a:cubicBezTo>
                  <a:cubicBezTo>
                    <a:pt x="176" y="145"/>
                    <a:pt x="147" y="174"/>
                    <a:pt x="110" y="174"/>
                  </a:cubicBezTo>
                  <a:close/>
                </a:path>
              </a:pathLst>
            </a:custGeom>
            <a:solidFill>
              <a:srgbClr val="F0FF0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grpSp>
      <p:grpSp>
        <p:nvGrpSpPr>
          <p:cNvPr id="99" name="Google Shape;99;p14"/>
          <p:cNvGrpSpPr/>
          <p:nvPr/>
        </p:nvGrpSpPr>
        <p:grpSpPr>
          <a:xfrm>
            <a:off x="107950" y="67734"/>
            <a:ext cx="10839450" cy="6701366"/>
            <a:chOff x="2943225" y="38100"/>
            <a:chExt cx="6305550" cy="6818313"/>
          </a:xfrm>
        </p:grpSpPr>
        <p:sp>
          <p:nvSpPr>
            <p:cNvPr id="100" name="Google Shape;100;p14"/>
            <p:cNvSpPr/>
            <p:nvPr/>
          </p:nvSpPr>
          <p:spPr>
            <a:xfrm>
              <a:off x="2943225" y="6856413"/>
              <a:ext cx="6305550" cy="0"/>
            </a:xfrm>
            <a:custGeom>
              <a:avLst/>
              <a:gdLst/>
              <a:ahLst/>
              <a:cxnLst/>
              <a:rect l="l" t="t" r="r" b="b"/>
              <a:pathLst>
                <a:path w="15350" h="120000" extrusionOk="0">
                  <a:moveTo>
                    <a:pt x="0" y="0"/>
                  </a:moveTo>
                  <a:cubicBezTo>
                    <a:pt x="5120" y="0"/>
                    <a:pt x="10235" y="0"/>
                    <a:pt x="15350" y="0"/>
                  </a:cubicBezTo>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01" name="Google Shape;101;p14"/>
            <p:cNvSpPr/>
            <p:nvPr/>
          </p:nvSpPr>
          <p:spPr>
            <a:xfrm>
              <a:off x="6410325" y="5073650"/>
              <a:ext cx="330200" cy="195263"/>
            </a:xfrm>
            <a:custGeom>
              <a:avLst/>
              <a:gdLst/>
              <a:ahLst/>
              <a:cxnLst/>
              <a:rect l="l" t="t" r="r" b="b"/>
              <a:pathLst>
                <a:path w="803" h="238" extrusionOk="0">
                  <a:moveTo>
                    <a:pt x="15" y="238"/>
                  </a:moveTo>
                  <a:cubicBezTo>
                    <a:pt x="10" y="218"/>
                    <a:pt x="5" y="199"/>
                    <a:pt x="0" y="176"/>
                  </a:cubicBezTo>
                  <a:cubicBezTo>
                    <a:pt x="264" y="117"/>
                    <a:pt x="525" y="59"/>
                    <a:pt x="789" y="0"/>
                  </a:cubicBezTo>
                  <a:cubicBezTo>
                    <a:pt x="795" y="22"/>
                    <a:pt x="799" y="40"/>
                    <a:pt x="803" y="56"/>
                  </a:cubicBezTo>
                  <a:cubicBezTo>
                    <a:pt x="769" y="77"/>
                    <a:pt x="175" y="214"/>
                    <a:pt x="15" y="238"/>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02" name="Google Shape;102;p14"/>
            <p:cNvSpPr/>
            <p:nvPr/>
          </p:nvSpPr>
          <p:spPr>
            <a:xfrm>
              <a:off x="5848350" y="5321300"/>
              <a:ext cx="330200" cy="184150"/>
            </a:xfrm>
            <a:custGeom>
              <a:avLst/>
              <a:gdLst/>
              <a:ahLst/>
              <a:cxnLst/>
              <a:rect l="l" t="t" r="r" b="b"/>
              <a:pathLst>
                <a:path w="804" h="224" extrusionOk="0">
                  <a:moveTo>
                    <a:pt x="792" y="4"/>
                  </a:moveTo>
                  <a:cubicBezTo>
                    <a:pt x="795" y="20"/>
                    <a:pt x="799" y="38"/>
                    <a:pt x="804" y="61"/>
                  </a:cubicBezTo>
                  <a:cubicBezTo>
                    <a:pt x="539" y="118"/>
                    <a:pt x="277" y="171"/>
                    <a:pt x="13" y="224"/>
                  </a:cubicBezTo>
                  <a:cubicBezTo>
                    <a:pt x="8" y="207"/>
                    <a:pt x="4" y="196"/>
                    <a:pt x="2" y="184"/>
                  </a:cubicBezTo>
                  <a:cubicBezTo>
                    <a:pt x="0" y="178"/>
                    <a:pt x="1" y="171"/>
                    <a:pt x="0" y="166"/>
                  </a:cubicBezTo>
                  <a:cubicBezTo>
                    <a:pt x="32" y="149"/>
                    <a:pt x="757" y="0"/>
                    <a:pt x="792" y="4"/>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03" name="Google Shape;103;p14"/>
            <p:cNvSpPr/>
            <p:nvPr/>
          </p:nvSpPr>
          <p:spPr>
            <a:xfrm>
              <a:off x="5286375" y="5554663"/>
              <a:ext cx="331788" cy="204788"/>
            </a:xfrm>
            <a:custGeom>
              <a:avLst/>
              <a:gdLst/>
              <a:ahLst/>
              <a:cxnLst/>
              <a:rect l="l" t="t" r="r" b="b"/>
              <a:pathLst>
                <a:path w="807" h="250" extrusionOk="0">
                  <a:moveTo>
                    <a:pt x="781" y="0"/>
                  </a:moveTo>
                  <a:cubicBezTo>
                    <a:pt x="787" y="8"/>
                    <a:pt x="789" y="10"/>
                    <a:pt x="790" y="12"/>
                  </a:cubicBezTo>
                  <a:cubicBezTo>
                    <a:pt x="807" y="59"/>
                    <a:pt x="805" y="63"/>
                    <a:pt x="758" y="75"/>
                  </a:cubicBezTo>
                  <a:cubicBezTo>
                    <a:pt x="524" y="131"/>
                    <a:pt x="290" y="188"/>
                    <a:pt x="56" y="244"/>
                  </a:cubicBezTo>
                  <a:cubicBezTo>
                    <a:pt x="44" y="247"/>
                    <a:pt x="33" y="248"/>
                    <a:pt x="17" y="250"/>
                  </a:cubicBezTo>
                  <a:cubicBezTo>
                    <a:pt x="11" y="231"/>
                    <a:pt x="6" y="212"/>
                    <a:pt x="0" y="189"/>
                  </a:cubicBezTo>
                  <a:cubicBezTo>
                    <a:pt x="261" y="120"/>
                    <a:pt x="521" y="58"/>
                    <a:pt x="781" y="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04" name="Google Shape;104;p14"/>
            <p:cNvSpPr/>
            <p:nvPr/>
          </p:nvSpPr>
          <p:spPr>
            <a:xfrm>
              <a:off x="6969125" y="4754563"/>
              <a:ext cx="323850" cy="255588"/>
            </a:xfrm>
            <a:custGeom>
              <a:avLst/>
              <a:gdLst/>
              <a:ahLst/>
              <a:cxnLst/>
              <a:rect l="l" t="t" r="r" b="b"/>
              <a:pathLst>
                <a:path w="790" h="311" extrusionOk="0">
                  <a:moveTo>
                    <a:pt x="765" y="0"/>
                  </a:moveTo>
                  <a:cubicBezTo>
                    <a:pt x="774" y="21"/>
                    <a:pt x="781" y="38"/>
                    <a:pt x="790" y="58"/>
                  </a:cubicBezTo>
                  <a:cubicBezTo>
                    <a:pt x="775" y="66"/>
                    <a:pt x="762" y="73"/>
                    <a:pt x="749" y="78"/>
                  </a:cubicBezTo>
                  <a:cubicBezTo>
                    <a:pt x="570" y="151"/>
                    <a:pt x="386" y="208"/>
                    <a:pt x="200" y="261"/>
                  </a:cubicBezTo>
                  <a:cubicBezTo>
                    <a:pt x="142" y="277"/>
                    <a:pt x="83" y="293"/>
                    <a:pt x="19" y="311"/>
                  </a:cubicBezTo>
                  <a:cubicBezTo>
                    <a:pt x="12" y="289"/>
                    <a:pt x="7" y="270"/>
                    <a:pt x="0" y="246"/>
                  </a:cubicBezTo>
                  <a:cubicBezTo>
                    <a:pt x="260" y="175"/>
                    <a:pt x="515" y="103"/>
                    <a:pt x="765" y="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05" name="Google Shape;105;p14"/>
            <p:cNvSpPr/>
            <p:nvPr/>
          </p:nvSpPr>
          <p:spPr>
            <a:xfrm>
              <a:off x="4735513" y="5840413"/>
              <a:ext cx="323850" cy="257175"/>
            </a:xfrm>
            <a:custGeom>
              <a:avLst/>
              <a:gdLst/>
              <a:ahLst/>
              <a:cxnLst/>
              <a:rect l="l" t="t" r="r" b="b"/>
              <a:pathLst>
                <a:path w="787" h="314" extrusionOk="0">
                  <a:moveTo>
                    <a:pt x="22" y="314"/>
                  </a:moveTo>
                  <a:cubicBezTo>
                    <a:pt x="15" y="295"/>
                    <a:pt x="8" y="278"/>
                    <a:pt x="0" y="257"/>
                  </a:cubicBezTo>
                  <a:cubicBezTo>
                    <a:pt x="254" y="159"/>
                    <a:pt x="509" y="76"/>
                    <a:pt x="770" y="0"/>
                  </a:cubicBezTo>
                  <a:cubicBezTo>
                    <a:pt x="777" y="23"/>
                    <a:pt x="782" y="41"/>
                    <a:pt x="787" y="59"/>
                  </a:cubicBezTo>
                  <a:cubicBezTo>
                    <a:pt x="531" y="145"/>
                    <a:pt x="279" y="229"/>
                    <a:pt x="22" y="314"/>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06" name="Google Shape;106;p14"/>
            <p:cNvSpPr/>
            <p:nvPr/>
          </p:nvSpPr>
          <p:spPr>
            <a:xfrm>
              <a:off x="6248400" y="2874963"/>
              <a:ext cx="130175" cy="155575"/>
            </a:xfrm>
            <a:custGeom>
              <a:avLst/>
              <a:gdLst/>
              <a:ahLst/>
              <a:cxnLst/>
              <a:rect l="l" t="t" r="r" b="b"/>
              <a:pathLst>
                <a:path w="316" h="190" extrusionOk="0">
                  <a:moveTo>
                    <a:pt x="23" y="0"/>
                  </a:moveTo>
                  <a:cubicBezTo>
                    <a:pt x="124" y="50"/>
                    <a:pt x="218" y="98"/>
                    <a:pt x="316" y="147"/>
                  </a:cubicBezTo>
                  <a:cubicBezTo>
                    <a:pt x="309" y="161"/>
                    <a:pt x="303" y="173"/>
                    <a:pt x="296" y="190"/>
                  </a:cubicBezTo>
                  <a:cubicBezTo>
                    <a:pt x="194" y="145"/>
                    <a:pt x="96" y="99"/>
                    <a:pt x="0" y="40"/>
                  </a:cubicBezTo>
                  <a:cubicBezTo>
                    <a:pt x="8" y="26"/>
                    <a:pt x="15" y="14"/>
                    <a:pt x="23" y="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07" name="Google Shape;107;p14"/>
            <p:cNvSpPr/>
            <p:nvPr/>
          </p:nvSpPr>
          <p:spPr>
            <a:xfrm>
              <a:off x="7210425" y="3732213"/>
              <a:ext cx="128588" cy="165100"/>
            </a:xfrm>
            <a:custGeom>
              <a:avLst/>
              <a:gdLst/>
              <a:ahLst/>
              <a:cxnLst/>
              <a:rect l="l" t="t" r="r" b="b"/>
              <a:pathLst>
                <a:path w="312" h="202" extrusionOk="0">
                  <a:moveTo>
                    <a:pt x="0" y="42"/>
                  </a:moveTo>
                  <a:cubicBezTo>
                    <a:pt x="8" y="27"/>
                    <a:pt x="14" y="16"/>
                    <a:pt x="22" y="0"/>
                  </a:cubicBezTo>
                  <a:cubicBezTo>
                    <a:pt x="122" y="48"/>
                    <a:pt x="215" y="103"/>
                    <a:pt x="312" y="160"/>
                  </a:cubicBezTo>
                  <a:cubicBezTo>
                    <a:pt x="302" y="175"/>
                    <a:pt x="295" y="187"/>
                    <a:pt x="286" y="202"/>
                  </a:cubicBezTo>
                  <a:cubicBezTo>
                    <a:pt x="190" y="148"/>
                    <a:pt x="97" y="97"/>
                    <a:pt x="0" y="42"/>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08" name="Google Shape;108;p14"/>
            <p:cNvSpPr/>
            <p:nvPr/>
          </p:nvSpPr>
          <p:spPr>
            <a:xfrm>
              <a:off x="6731000" y="3297238"/>
              <a:ext cx="133350" cy="142875"/>
            </a:xfrm>
            <a:custGeom>
              <a:avLst/>
              <a:gdLst/>
              <a:ahLst/>
              <a:cxnLst/>
              <a:rect l="l" t="t" r="r" b="b"/>
              <a:pathLst>
                <a:path w="322" h="174" extrusionOk="0">
                  <a:moveTo>
                    <a:pt x="322" y="127"/>
                  </a:moveTo>
                  <a:cubicBezTo>
                    <a:pt x="316" y="143"/>
                    <a:pt x="311" y="156"/>
                    <a:pt x="304" y="174"/>
                  </a:cubicBezTo>
                  <a:cubicBezTo>
                    <a:pt x="201" y="131"/>
                    <a:pt x="103" y="90"/>
                    <a:pt x="0" y="47"/>
                  </a:cubicBezTo>
                  <a:cubicBezTo>
                    <a:pt x="7" y="31"/>
                    <a:pt x="12" y="18"/>
                    <a:pt x="19" y="0"/>
                  </a:cubicBezTo>
                  <a:cubicBezTo>
                    <a:pt x="121" y="42"/>
                    <a:pt x="220" y="84"/>
                    <a:pt x="322" y="127"/>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09" name="Google Shape;109;p14"/>
            <p:cNvSpPr/>
            <p:nvPr/>
          </p:nvSpPr>
          <p:spPr>
            <a:xfrm>
              <a:off x="6488113" y="3095625"/>
              <a:ext cx="133350" cy="142875"/>
            </a:xfrm>
            <a:custGeom>
              <a:avLst/>
              <a:gdLst/>
              <a:ahLst/>
              <a:cxnLst/>
              <a:rect l="l" t="t" r="r" b="b"/>
              <a:pathLst>
                <a:path w="323" h="174" extrusionOk="0">
                  <a:moveTo>
                    <a:pt x="0" y="47"/>
                  </a:moveTo>
                  <a:cubicBezTo>
                    <a:pt x="8" y="29"/>
                    <a:pt x="13" y="17"/>
                    <a:pt x="20" y="0"/>
                  </a:cubicBezTo>
                  <a:cubicBezTo>
                    <a:pt x="121" y="42"/>
                    <a:pt x="219" y="83"/>
                    <a:pt x="323" y="126"/>
                  </a:cubicBezTo>
                  <a:cubicBezTo>
                    <a:pt x="317" y="142"/>
                    <a:pt x="311" y="156"/>
                    <a:pt x="305" y="174"/>
                  </a:cubicBezTo>
                  <a:cubicBezTo>
                    <a:pt x="202" y="131"/>
                    <a:pt x="104" y="90"/>
                    <a:pt x="0" y="47"/>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10" name="Google Shape;110;p14"/>
            <p:cNvSpPr/>
            <p:nvPr/>
          </p:nvSpPr>
          <p:spPr>
            <a:xfrm>
              <a:off x="7419975" y="4445000"/>
              <a:ext cx="120650" cy="185738"/>
            </a:xfrm>
            <a:custGeom>
              <a:avLst/>
              <a:gdLst/>
              <a:ahLst/>
              <a:cxnLst/>
              <a:rect l="l" t="t" r="r" b="b"/>
              <a:pathLst>
                <a:path w="291" h="226" extrusionOk="0">
                  <a:moveTo>
                    <a:pt x="19" y="226"/>
                  </a:moveTo>
                  <a:cubicBezTo>
                    <a:pt x="13" y="215"/>
                    <a:pt x="8" y="210"/>
                    <a:pt x="6" y="204"/>
                  </a:cubicBezTo>
                  <a:cubicBezTo>
                    <a:pt x="3" y="198"/>
                    <a:pt x="2" y="192"/>
                    <a:pt x="0" y="180"/>
                  </a:cubicBezTo>
                  <a:cubicBezTo>
                    <a:pt x="91" y="134"/>
                    <a:pt x="182" y="84"/>
                    <a:pt x="251" y="0"/>
                  </a:cubicBezTo>
                  <a:cubicBezTo>
                    <a:pt x="264" y="9"/>
                    <a:pt x="276" y="17"/>
                    <a:pt x="291" y="28"/>
                  </a:cubicBezTo>
                  <a:cubicBezTo>
                    <a:pt x="219" y="122"/>
                    <a:pt x="123" y="176"/>
                    <a:pt x="19" y="226"/>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11" name="Google Shape;111;p14"/>
            <p:cNvSpPr/>
            <p:nvPr/>
          </p:nvSpPr>
          <p:spPr>
            <a:xfrm>
              <a:off x="6973888" y="3505200"/>
              <a:ext cx="131763" cy="149225"/>
            </a:xfrm>
            <a:custGeom>
              <a:avLst/>
              <a:gdLst/>
              <a:ahLst/>
              <a:cxnLst/>
              <a:rect l="l" t="t" r="r" b="b"/>
              <a:pathLst>
                <a:path w="320" h="181" extrusionOk="0">
                  <a:moveTo>
                    <a:pt x="0" y="45"/>
                  </a:moveTo>
                  <a:cubicBezTo>
                    <a:pt x="5" y="31"/>
                    <a:pt x="7" y="23"/>
                    <a:pt x="11" y="16"/>
                  </a:cubicBezTo>
                  <a:cubicBezTo>
                    <a:pt x="13" y="12"/>
                    <a:pt x="17" y="8"/>
                    <a:pt x="24" y="0"/>
                  </a:cubicBezTo>
                  <a:cubicBezTo>
                    <a:pt x="121" y="44"/>
                    <a:pt x="218" y="89"/>
                    <a:pt x="320" y="135"/>
                  </a:cubicBezTo>
                  <a:cubicBezTo>
                    <a:pt x="312" y="152"/>
                    <a:pt x="306" y="164"/>
                    <a:pt x="298" y="181"/>
                  </a:cubicBezTo>
                  <a:cubicBezTo>
                    <a:pt x="198" y="135"/>
                    <a:pt x="101" y="91"/>
                    <a:pt x="0" y="45"/>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12" name="Google Shape;112;p14"/>
            <p:cNvSpPr/>
            <p:nvPr/>
          </p:nvSpPr>
          <p:spPr>
            <a:xfrm>
              <a:off x="7432675" y="4010025"/>
              <a:ext cx="107950" cy="217488"/>
            </a:xfrm>
            <a:custGeom>
              <a:avLst/>
              <a:gdLst/>
              <a:ahLst/>
              <a:cxnLst/>
              <a:rect l="l" t="t" r="r" b="b"/>
              <a:pathLst>
                <a:path w="262" h="266" extrusionOk="0">
                  <a:moveTo>
                    <a:pt x="0" y="37"/>
                  </a:moveTo>
                  <a:cubicBezTo>
                    <a:pt x="13" y="22"/>
                    <a:pt x="21" y="13"/>
                    <a:pt x="32" y="0"/>
                  </a:cubicBezTo>
                  <a:cubicBezTo>
                    <a:pt x="122" y="69"/>
                    <a:pt x="202" y="142"/>
                    <a:pt x="262" y="238"/>
                  </a:cubicBezTo>
                  <a:cubicBezTo>
                    <a:pt x="253" y="246"/>
                    <a:pt x="248" y="252"/>
                    <a:pt x="242" y="256"/>
                  </a:cubicBezTo>
                  <a:cubicBezTo>
                    <a:pt x="236" y="259"/>
                    <a:pt x="230" y="261"/>
                    <a:pt x="221" y="266"/>
                  </a:cubicBezTo>
                  <a:cubicBezTo>
                    <a:pt x="162" y="177"/>
                    <a:pt x="85" y="106"/>
                    <a:pt x="0" y="37"/>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13" name="Google Shape;113;p14"/>
            <p:cNvSpPr/>
            <p:nvPr/>
          </p:nvSpPr>
          <p:spPr>
            <a:xfrm>
              <a:off x="7256463" y="1908175"/>
              <a:ext cx="103188" cy="61913"/>
            </a:xfrm>
            <a:custGeom>
              <a:avLst/>
              <a:gdLst/>
              <a:ahLst/>
              <a:cxnLst/>
              <a:rect l="l" t="t" r="r" b="b"/>
              <a:pathLst>
                <a:path w="251" h="76" extrusionOk="0">
                  <a:moveTo>
                    <a:pt x="248" y="34"/>
                  </a:moveTo>
                  <a:cubicBezTo>
                    <a:pt x="197" y="43"/>
                    <a:pt x="148" y="51"/>
                    <a:pt x="98" y="59"/>
                  </a:cubicBezTo>
                  <a:cubicBezTo>
                    <a:pt x="77" y="62"/>
                    <a:pt x="57" y="66"/>
                    <a:pt x="36" y="68"/>
                  </a:cubicBezTo>
                  <a:cubicBezTo>
                    <a:pt x="23" y="69"/>
                    <a:pt x="7" y="76"/>
                    <a:pt x="3" y="56"/>
                  </a:cubicBezTo>
                  <a:cubicBezTo>
                    <a:pt x="0" y="34"/>
                    <a:pt x="20" y="35"/>
                    <a:pt x="33" y="33"/>
                  </a:cubicBezTo>
                  <a:cubicBezTo>
                    <a:pt x="67" y="26"/>
                    <a:pt x="101" y="22"/>
                    <a:pt x="135" y="16"/>
                  </a:cubicBezTo>
                  <a:cubicBezTo>
                    <a:pt x="165" y="12"/>
                    <a:pt x="195" y="7"/>
                    <a:pt x="225" y="3"/>
                  </a:cubicBezTo>
                  <a:cubicBezTo>
                    <a:pt x="244" y="0"/>
                    <a:pt x="251" y="10"/>
                    <a:pt x="248" y="34"/>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14" name="Google Shape;114;p14"/>
            <p:cNvSpPr/>
            <p:nvPr/>
          </p:nvSpPr>
          <p:spPr>
            <a:xfrm>
              <a:off x="7451725" y="1847850"/>
              <a:ext cx="103188" cy="57150"/>
            </a:xfrm>
            <a:custGeom>
              <a:avLst/>
              <a:gdLst/>
              <a:ahLst/>
              <a:cxnLst/>
              <a:rect l="l" t="t" r="r" b="b"/>
              <a:pathLst>
                <a:path w="252" h="71" extrusionOk="0">
                  <a:moveTo>
                    <a:pt x="19" y="71"/>
                  </a:moveTo>
                  <a:cubicBezTo>
                    <a:pt x="15" y="66"/>
                    <a:pt x="5" y="61"/>
                    <a:pt x="3" y="53"/>
                  </a:cubicBezTo>
                  <a:cubicBezTo>
                    <a:pt x="0" y="39"/>
                    <a:pt x="13" y="36"/>
                    <a:pt x="23" y="34"/>
                  </a:cubicBezTo>
                  <a:cubicBezTo>
                    <a:pt x="89" y="23"/>
                    <a:pt x="154" y="12"/>
                    <a:pt x="220" y="2"/>
                  </a:cubicBezTo>
                  <a:cubicBezTo>
                    <a:pt x="232" y="0"/>
                    <a:pt x="245" y="0"/>
                    <a:pt x="248" y="15"/>
                  </a:cubicBezTo>
                  <a:cubicBezTo>
                    <a:pt x="252" y="32"/>
                    <a:pt x="239" y="35"/>
                    <a:pt x="226" y="37"/>
                  </a:cubicBezTo>
                  <a:cubicBezTo>
                    <a:pt x="177" y="45"/>
                    <a:pt x="127" y="53"/>
                    <a:pt x="77" y="61"/>
                  </a:cubicBezTo>
                  <a:cubicBezTo>
                    <a:pt x="60" y="64"/>
                    <a:pt x="43" y="67"/>
                    <a:pt x="19" y="71"/>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15" name="Google Shape;115;p14"/>
            <p:cNvSpPr/>
            <p:nvPr/>
          </p:nvSpPr>
          <p:spPr>
            <a:xfrm>
              <a:off x="6484938" y="2205038"/>
              <a:ext cx="100013" cy="77788"/>
            </a:xfrm>
            <a:custGeom>
              <a:avLst/>
              <a:gdLst/>
              <a:ahLst/>
              <a:cxnLst/>
              <a:rect l="l" t="t" r="r" b="b"/>
              <a:pathLst>
                <a:path w="242" h="95" extrusionOk="0">
                  <a:moveTo>
                    <a:pt x="242" y="29"/>
                  </a:moveTo>
                  <a:cubicBezTo>
                    <a:pt x="233" y="33"/>
                    <a:pt x="226" y="37"/>
                    <a:pt x="219" y="39"/>
                  </a:cubicBezTo>
                  <a:cubicBezTo>
                    <a:pt x="156" y="57"/>
                    <a:pt x="94" y="74"/>
                    <a:pt x="31" y="91"/>
                  </a:cubicBezTo>
                  <a:cubicBezTo>
                    <a:pt x="26" y="92"/>
                    <a:pt x="21" y="95"/>
                    <a:pt x="16" y="94"/>
                  </a:cubicBezTo>
                  <a:cubicBezTo>
                    <a:pt x="10" y="93"/>
                    <a:pt x="2" y="89"/>
                    <a:pt x="1" y="85"/>
                  </a:cubicBezTo>
                  <a:cubicBezTo>
                    <a:pt x="0" y="78"/>
                    <a:pt x="2" y="70"/>
                    <a:pt x="6" y="64"/>
                  </a:cubicBezTo>
                  <a:cubicBezTo>
                    <a:pt x="8" y="60"/>
                    <a:pt x="15" y="59"/>
                    <a:pt x="20" y="58"/>
                  </a:cubicBezTo>
                  <a:cubicBezTo>
                    <a:pt x="82" y="40"/>
                    <a:pt x="145" y="23"/>
                    <a:pt x="207" y="5"/>
                  </a:cubicBezTo>
                  <a:cubicBezTo>
                    <a:pt x="224" y="1"/>
                    <a:pt x="239" y="0"/>
                    <a:pt x="242" y="29"/>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16" name="Google Shape;116;p14"/>
            <p:cNvSpPr/>
            <p:nvPr/>
          </p:nvSpPr>
          <p:spPr>
            <a:xfrm>
              <a:off x="7645400" y="1778000"/>
              <a:ext cx="103188" cy="61913"/>
            </a:xfrm>
            <a:custGeom>
              <a:avLst/>
              <a:gdLst/>
              <a:ahLst/>
              <a:cxnLst/>
              <a:rect l="l" t="t" r="r" b="b"/>
              <a:pathLst>
                <a:path w="248" h="77" extrusionOk="0">
                  <a:moveTo>
                    <a:pt x="20" y="77"/>
                  </a:moveTo>
                  <a:cubicBezTo>
                    <a:pt x="15" y="72"/>
                    <a:pt x="6" y="67"/>
                    <a:pt x="4" y="60"/>
                  </a:cubicBezTo>
                  <a:cubicBezTo>
                    <a:pt x="0" y="47"/>
                    <a:pt x="11" y="41"/>
                    <a:pt x="22" y="39"/>
                  </a:cubicBezTo>
                  <a:cubicBezTo>
                    <a:pt x="66" y="30"/>
                    <a:pt x="111" y="22"/>
                    <a:pt x="155" y="14"/>
                  </a:cubicBezTo>
                  <a:cubicBezTo>
                    <a:pt x="179" y="9"/>
                    <a:pt x="202" y="4"/>
                    <a:pt x="226" y="1"/>
                  </a:cubicBezTo>
                  <a:cubicBezTo>
                    <a:pt x="232" y="0"/>
                    <a:pt x="244" y="7"/>
                    <a:pt x="246" y="13"/>
                  </a:cubicBezTo>
                  <a:cubicBezTo>
                    <a:pt x="248" y="18"/>
                    <a:pt x="241" y="32"/>
                    <a:pt x="235" y="33"/>
                  </a:cubicBezTo>
                  <a:cubicBezTo>
                    <a:pt x="165" y="48"/>
                    <a:pt x="95" y="62"/>
                    <a:pt x="20" y="77"/>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17" name="Google Shape;117;p14"/>
            <p:cNvSpPr/>
            <p:nvPr/>
          </p:nvSpPr>
          <p:spPr>
            <a:xfrm>
              <a:off x="7061200" y="1970088"/>
              <a:ext cx="104775" cy="61913"/>
            </a:xfrm>
            <a:custGeom>
              <a:avLst/>
              <a:gdLst/>
              <a:ahLst/>
              <a:cxnLst/>
              <a:rect l="l" t="t" r="r" b="b"/>
              <a:pathLst>
                <a:path w="253" h="75" extrusionOk="0">
                  <a:moveTo>
                    <a:pt x="243" y="0"/>
                  </a:moveTo>
                  <a:cubicBezTo>
                    <a:pt x="253" y="22"/>
                    <a:pt x="252" y="34"/>
                    <a:pt x="234" y="37"/>
                  </a:cubicBezTo>
                  <a:cubicBezTo>
                    <a:pt x="160" y="50"/>
                    <a:pt x="86" y="62"/>
                    <a:pt x="12" y="75"/>
                  </a:cubicBezTo>
                  <a:cubicBezTo>
                    <a:pt x="1" y="56"/>
                    <a:pt x="0" y="42"/>
                    <a:pt x="20" y="38"/>
                  </a:cubicBezTo>
                  <a:cubicBezTo>
                    <a:pt x="94" y="25"/>
                    <a:pt x="168" y="13"/>
                    <a:pt x="243" y="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18" name="Google Shape;118;p14"/>
            <p:cNvSpPr/>
            <p:nvPr/>
          </p:nvSpPr>
          <p:spPr>
            <a:xfrm>
              <a:off x="6165850" y="2497138"/>
              <a:ext cx="57150" cy="184150"/>
            </a:xfrm>
            <a:custGeom>
              <a:avLst/>
              <a:gdLst/>
              <a:ahLst/>
              <a:cxnLst/>
              <a:rect l="l" t="t" r="r" b="b"/>
              <a:pathLst>
                <a:path w="139" h="223" extrusionOk="0">
                  <a:moveTo>
                    <a:pt x="139" y="29"/>
                  </a:moveTo>
                  <a:cubicBezTo>
                    <a:pt x="84" y="79"/>
                    <a:pt x="33" y="134"/>
                    <a:pt x="36" y="216"/>
                  </a:cubicBezTo>
                  <a:cubicBezTo>
                    <a:pt x="6" y="223"/>
                    <a:pt x="0" y="221"/>
                    <a:pt x="2" y="198"/>
                  </a:cubicBezTo>
                  <a:cubicBezTo>
                    <a:pt x="4" y="176"/>
                    <a:pt x="9" y="154"/>
                    <a:pt x="16" y="133"/>
                  </a:cubicBezTo>
                  <a:cubicBezTo>
                    <a:pt x="33" y="85"/>
                    <a:pt x="66" y="49"/>
                    <a:pt x="103" y="16"/>
                  </a:cubicBezTo>
                  <a:cubicBezTo>
                    <a:pt x="120" y="0"/>
                    <a:pt x="130" y="6"/>
                    <a:pt x="139" y="29"/>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19" name="Google Shape;119;p14"/>
            <p:cNvSpPr/>
            <p:nvPr/>
          </p:nvSpPr>
          <p:spPr>
            <a:xfrm>
              <a:off x="6677025" y="2116138"/>
              <a:ext cx="100013" cy="66675"/>
            </a:xfrm>
            <a:custGeom>
              <a:avLst/>
              <a:gdLst/>
              <a:ahLst/>
              <a:cxnLst/>
              <a:rect l="l" t="t" r="r" b="b"/>
              <a:pathLst>
                <a:path w="246" h="82" extrusionOk="0">
                  <a:moveTo>
                    <a:pt x="228" y="0"/>
                  </a:moveTo>
                  <a:cubicBezTo>
                    <a:pt x="232" y="5"/>
                    <a:pt x="240" y="10"/>
                    <a:pt x="242" y="17"/>
                  </a:cubicBezTo>
                  <a:cubicBezTo>
                    <a:pt x="246" y="30"/>
                    <a:pt x="235" y="35"/>
                    <a:pt x="224" y="37"/>
                  </a:cubicBezTo>
                  <a:cubicBezTo>
                    <a:pt x="173" y="48"/>
                    <a:pt x="123" y="59"/>
                    <a:pt x="72" y="71"/>
                  </a:cubicBezTo>
                  <a:cubicBezTo>
                    <a:pt x="55" y="74"/>
                    <a:pt x="38" y="80"/>
                    <a:pt x="21" y="81"/>
                  </a:cubicBezTo>
                  <a:cubicBezTo>
                    <a:pt x="15" y="82"/>
                    <a:pt x="7" y="74"/>
                    <a:pt x="0" y="69"/>
                  </a:cubicBezTo>
                  <a:cubicBezTo>
                    <a:pt x="4" y="63"/>
                    <a:pt x="7" y="53"/>
                    <a:pt x="14" y="49"/>
                  </a:cubicBezTo>
                  <a:cubicBezTo>
                    <a:pt x="22" y="44"/>
                    <a:pt x="34" y="43"/>
                    <a:pt x="44" y="41"/>
                  </a:cubicBezTo>
                  <a:cubicBezTo>
                    <a:pt x="96" y="29"/>
                    <a:pt x="148" y="18"/>
                    <a:pt x="199" y="6"/>
                  </a:cubicBezTo>
                  <a:cubicBezTo>
                    <a:pt x="207" y="4"/>
                    <a:pt x="215" y="3"/>
                    <a:pt x="228" y="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20" name="Google Shape;120;p14"/>
            <p:cNvSpPr/>
            <p:nvPr/>
          </p:nvSpPr>
          <p:spPr>
            <a:xfrm>
              <a:off x="6867525" y="2039938"/>
              <a:ext cx="103188" cy="61913"/>
            </a:xfrm>
            <a:custGeom>
              <a:avLst/>
              <a:gdLst/>
              <a:ahLst/>
              <a:cxnLst/>
              <a:rect l="l" t="t" r="r" b="b"/>
              <a:pathLst>
                <a:path w="252" h="76" extrusionOk="0">
                  <a:moveTo>
                    <a:pt x="11" y="76"/>
                  </a:moveTo>
                  <a:cubicBezTo>
                    <a:pt x="0" y="57"/>
                    <a:pt x="0" y="44"/>
                    <a:pt x="20" y="40"/>
                  </a:cubicBezTo>
                  <a:cubicBezTo>
                    <a:pt x="89" y="26"/>
                    <a:pt x="158" y="13"/>
                    <a:pt x="227" y="1"/>
                  </a:cubicBezTo>
                  <a:cubicBezTo>
                    <a:pt x="233" y="0"/>
                    <a:pt x="245" y="7"/>
                    <a:pt x="247" y="13"/>
                  </a:cubicBezTo>
                  <a:cubicBezTo>
                    <a:pt x="252" y="24"/>
                    <a:pt x="245" y="32"/>
                    <a:pt x="232" y="35"/>
                  </a:cubicBezTo>
                  <a:cubicBezTo>
                    <a:pt x="178" y="45"/>
                    <a:pt x="123" y="56"/>
                    <a:pt x="69" y="66"/>
                  </a:cubicBezTo>
                  <a:cubicBezTo>
                    <a:pt x="50" y="70"/>
                    <a:pt x="30" y="73"/>
                    <a:pt x="11" y="76"/>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21" name="Google Shape;121;p14"/>
            <p:cNvSpPr/>
            <p:nvPr/>
          </p:nvSpPr>
          <p:spPr>
            <a:xfrm>
              <a:off x="6296025" y="2322513"/>
              <a:ext cx="101600" cy="98425"/>
            </a:xfrm>
            <a:custGeom>
              <a:avLst/>
              <a:gdLst/>
              <a:ahLst/>
              <a:cxnLst/>
              <a:rect l="l" t="t" r="r" b="b"/>
              <a:pathLst>
                <a:path w="245" h="120" extrusionOk="0">
                  <a:moveTo>
                    <a:pt x="19" y="120"/>
                  </a:moveTo>
                  <a:cubicBezTo>
                    <a:pt x="6" y="104"/>
                    <a:pt x="0" y="92"/>
                    <a:pt x="18" y="84"/>
                  </a:cubicBezTo>
                  <a:cubicBezTo>
                    <a:pt x="84" y="56"/>
                    <a:pt x="150" y="28"/>
                    <a:pt x="217" y="2"/>
                  </a:cubicBezTo>
                  <a:cubicBezTo>
                    <a:pt x="222" y="0"/>
                    <a:pt x="235" y="5"/>
                    <a:pt x="239" y="11"/>
                  </a:cubicBezTo>
                  <a:cubicBezTo>
                    <a:pt x="245" y="22"/>
                    <a:pt x="239" y="30"/>
                    <a:pt x="227" y="35"/>
                  </a:cubicBezTo>
                  <a:cubicBezTo>
                    <a:pt x="208" y="42"/>
                    <a:pt x="189" y="49"/>
                    <a:pt x="171" y="56"/>
                  </a:cubicBezTo>
                  <a:cubicBezTo>
                    <a:pt x="121" y="77"/>
                    <a:pt x="71" y="98"/>
                    <a:pt x="19" y="12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22" name="Google Shape;122;p14"/>
            <p:cNvSpPr/>
            <p:nvPr/>
          </p:nvSpPr>
          <p:spPr>
            <a:xfrm>
              <a:off x="7839075" y="1689100"/>
              <a:ext cx="103188" cy="73025"/>
            </a:xfrm>
            <a:custGeom>
              <a:avLst/>
              <a:gdLst/>
              <a:ahLst/>
              <a:cxnLst/>
              <a:rect l="l" t="t" r="r" b="b"/>
              <a:pathLst>
                <a:path w="251" h="88" extrusionOk="0">
                  <a:moveTo>
                    <a:pt x="241" y="2"/>
                  </a:moveTo>
                  <a:cubicBezTo>
                    <a:pt x="251" y="23"/>
                    <a:pt x="243" y="32"/>
                    <a:pt x="228" y="36"/>
                  </a:cubicBezTo>
                  <a:cubicBezTo>
                    <a:pt x="162" y="52"/>
                    <a:pt x="97" y="69"/>
                    <a:pt x="31" y="85"/>
                  </a:cubicBezTo>
                  <a:cubicBezTo>
                    <a:pt x="19" y="87"/>
                    <a:pt x="7" y="88"/>
                    <a:pt x="3" y="72"/>
                  </a:cubicBezTo>
                  <a:cubicBezTo>
                    <a:pt x="0" y="57"/>
                    <a:pt x="11" y="53"/>
                    <a:pt x="21" y="51"/>
                  </a:cubicBezTo>
                  <a:cubicBezTo>
                    <a:pt x="88" y="34"/>
                    <a:pt x="155" y="17"/>
                    <a:pt x="222" y="1"/>
                  </a:cubicBezTo>
                  <a:cubicBezTo>
                    <a:pt x="228" y="0"/>
                    <a:pt x="234" y="2"/>
                    <a:pt x="241" y="2"/>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23" name="Google Shape;123;p14"/>
            <p:cNvSpPr/>
            <p:nvPr/>
          </p:nvSpPr>
          <p:spPr>
            <a:xfrm>
              <a:off x="8029575" y="1565275"/>
              <a:ext cx="100013" cy="92075"/>
            </a:xfrm>
            <a:custGeom>
              <a:avLst/>
              <a:gdLst/>
              <a:ahLst/>
              <a:cxnLst/>
              <a:rect l="l" t="t" r="r" b="b"/>
              <a:pathLst>
                <a:path w="244" h="111" extrusionOk="0">
                  <a:moveTo>
                    <a:pt x="228" y="0"/>
                  </a:moveTo>
                  <a:cubicBezTo>
                    <a:pt x="239" y="17"/>
                    <a:pt x="244" y="30"/>
                    <a:pt x="224" y="37"/>
                  </a:cubicBezTo>
                  <a:cubicBezTo>
                    <a:pt x="159" y="61"/>
                    <a:pt x="94" y="84"/>
                    <a:pt x="29" y="107"/>
                  </a:cubicBezTo>
                  <a:cubicBezTo>
                    <a:pt x="25" y="109"/>
                    <a:pt x="18" y="111"/>
                    <a:pt x="14" y="109"/>
                  </a:cubicBezTo>
                  <a:cubicBezTo>
                    <a:pt x="9" y="106"/>
                    <a:pt x="4" y="101"/>
                    <a:pt x="2" y="95"/>
                  </a:cubicBezTo>
                  <a:cubicBezTo>
                    <a:pt x="0" y="92"/>
                    <a:pt x="2" y="85"/>
                    <a:pt x="5" y="81"/>
                  </a:cubicBezTo>
                  <a:cubicBezTo>
                    <a:pt x="8" y="78"/>
                    <a:pt x="14" y="75"/>
                    <a:pt x="19" y="74"/>
                  </a:cubicBezTo>
                  <a:cubicBezTo>
                    <a:pt x="87" y="49"/>
                    <a:pt x="156" y="25"/>
                    <a:pt x="228" y="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24" name="Google Shape;124;p14"/>
            <p:cNvSpPr/>
            <p:nvPr/>
          </p:nvSpPr>
          <p:spPr>
            <a:xfrm>
              <a:off x="7735888" y="1001713"/>
              <a:ext cx="71438" cy="44450"/>
            </a:xfrm>
            <a:custGeom>
              <a:avLst/>
              <a:gdLst/>
              <a:ahLst/>
              <a:cxnLst/>
              <a:rect l="l" t="t" r="r" b="b"/>
              <a:pathLst>
                <a:path w="172" h="54" extrusionOk="0">
                  <a:moveTo>
                    <a:pt x="172" y="45"/>
                  </a:moveTo>
                  <a:cubicBezTo>
                    <a:pt x="167" y="48"/>
                    <a:pt x="161" y="54"/>
                    <a:pt x="157" y="53"/>
                  </a:cubicBezTo>
                  <a:cubicBezTo>
                    <a:pt x="105" y="45"/>
                    <a:pt x="54" y="35"/>
                    <a:pt x="0" y="16"/>
                  </a:cubicBezTo>
                  <a:cubicBezTo>
                    <a:pt x="8" y="8"/>
                    <a:pt x="12" y="0"/>
                    <a:pt x="16" y="0"/>
                  </a:cubicBezTo>
                  <a:cubicBezTo>
                    <a:pt x="69" y="3"/>
                    <a:pt x="120" y="19"/>
                    <a:pt x="171" y="33"/>
                  </a:cubicBezTo>
                  <a:cubicBezTo>
                    <a:pt x="172" y="37"/>
                    <a:pt x="172" y="41"/>
                    <a:pt x="172" y="45"/>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25" name="Google Shape;125;p14"/>
            <p:cNvSpPr/>
            <p:nvPr/>
          </p:nvSpPr>
          <p:spPr>
            <a:xfrm>
              <a:off x="7480300" y="890588"/>
              <a:ext cx="71438" cy="44450"/>
            </a:xfrm>
            <a:custGeom>
              <a:avLst/>
              <a:gdLst/>
              <a:ahLst/>
              <a:cxnLst/>
              <a:rect l="l" t="t" r="r" b="b"/>
              <a:pathLst>
                <a:path w="171" h="54" extrusionOk="0">
                  <a:moveTo>
                    <a:pt x="171" y="35"/>
                  </a:moveTo>
                  <a:cubicBezTo>
                    <a:pt x="160" y="45"/>
                    <a:pt x="154" y="54"/>
                    <a:pt x="150" y="53"/>
                  </a:cubicBezTo>
                  <a:cubicBezTo>
                    <a:pt x="103" y="45"/>
                    <a:pt x="56" y="35"/>
                    <a:pt x="9" y="25"/>
                  </a:cubicBezTo>
                  <a:cubicBezTo>
                    <a:pt x="5" y="24"/>
                    <a:pt x="0" y="15"/>
                    <a:pt x="1" y="10"/>
                  </a:cubicBezTo>
                  <a:cubicBezTo>
                    <a:pt x="1" y="6"/>
                    <a:pt x="10" y="0"/>
                    <a:pt x="14" y="0"/>
                  </a:cubicBezTo>
                  <a:cubicBezTo>
                    <a:pt x="64" y="10"/>
                    <a:pt x="115" y="17"/>
                    <a:pt x="171" y="35"/>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26" name="Google Shape;126;p14"/>
            <p:cNvSpPr/>
            <p:nvPr/>
          </p:nvSpPr>
          <p:spPr>
            <a:xfrm>
              <a:off x="7610475" y="942975"/>
              <a:ext cx="68263" cy="46038"/>
            </a:xfrm>
            <a:custGeom>
              <a:avLst/>
              <a:gdLst/>
              <a:ahLst/>
              <a:cxnLst/>
              <a:rect l="l" t="t" r="r" b="b"/>
              <a:pathLst>
                <a:path w="167" h="56" extrusionOk="0">
                  <a:moveTo>
                    <a:pt x="167" y="46"/>
                  </a:moveTo>
                  <a:cubicBezTo>
                    <a:pt x="159" y="50"/>
                    <a:pt x="153" y="56"/>
                    <a:pt x="149" y="55"/>
                  </a:cubicBezTo>
                  <a:cubicBezTo>
                    <a:pt x="102" y="46"/>
                    <a:pt x="56" y="36"/>
                    <a:pt x="10" y="25"/>
                  </a:cubicBezTo>
                  <a:cubicBezTo>
                    <a:pt x="5" y="24"/>
                    <a:pt x="0" y="15"/>
                    <a:pt x="0" y="11"/>
                  </a:cubicBezTo>
                  <a:cubicBezTo>
                    <a:pt x="1" y="7"/>
                    <a:pt x="10" y="0"/>
                    <a:pt x="14" y="1"/>
                  </a:cubicBezTo>
                  <a:cubicBezTo>
                    <a:pt x="61" y="10"/>
                    <a:pt x="107" y="20"/>
                    <a:pt x="153" y="31"/>
                  </a:cubicBezTo>
                  <a:cubicBezTo>
                    <a:pt x="158" y="32"/>
                    <a:pt x="161" y="39"/>
                    <a:pt x="167" y="46"/>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27" name="Google Shape;127;p14"/>
            <p:cNvSpPr/>
            <p:nvPr/>
          </p:nvSpPr>
          <p:spPr>
            <a:xfrm>
              <a:off x="7351713" y="835025"/>
              <a:ext cx="71438" cy="46038"/>
            </a:xfrm>
            <a:custGeom>
              <a:avLst/>
              <a:gdLst/>
              <a:ahLst/>
              <a:cxnLst/>
              <a:rect l="l" t="t" r="r" b="b"/>
              <a:pathLst>
                <a:path w="175" h="57" extrusionOk="0">
                  <a:moveTo>
                    <a:pt x="8" y="0"/>
                  </a:moveTo>
                  <a:cubicBezTo>
                    <a:pt x="61" y="10"/>
                    <a:pt x="115" y="19"/>
                    <a:pt x="175" y="41"/>
                  </a:cubicBezTo>
                  <a:cubicBezTo>
                    <a:pt x="162" y="50"/>
                    <a:pt x="155" y="57"/>
                    <a:pt x="151" y="56"/>
                  </a:cubicBezTo>
                  <a:cubicBezTo>
                    <a:pt x="105" y="47"/>
                    <a:pt x="60" y="38"/>
                    <a:pt x="14" y="27"/>
                  </a:cubicBezTo>
                  <a:cubicBezTo>
                    <a:pt x="8" y="25"/>
                    <a:pt x="5" y="16"/>
                    <a:pt x="0" y="10"/>
                  </a:cubicBezTo>
                  <a:cubicBezTo>
                    <a:pt x="3" y="7"/>
                    <a:pt x="5" y="3"/>
                    <a:pt x="8" y="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28" name="Google Shape;128;p14"/>
            <p:cNvSpPr/>
            <p:nvPr/>
          </p:nvSpPr>
          <p:spPr>
            <a:xfrm>
              <a:off x="7226300" y="760413"/>
              <a:ext cx="65088" cy="60325"/>
            </a:xfrm>
            <a:custGeom>
              <a:avLst/>
              <a:gdLst/>
              <a:ahLst/>
              <a:cxnLst/>
              <a:rect l="l" t="t" r="r" b="b"/>
              <a:pathLst>
                <a:path w="160" h="74" extrusionOk="0">
                  <a:moveTo>
                    <a:pt x="160" y="56"/>
                  </a:moveTo>
                  <a:cubicBezTo>
                    <a:pt x="156" y="74"/>
                    <a:pt x="145" y="74"/>
                    <a:pt x="135" y="70"/>
                  </a:cubicBezTo>
                  <a:cubicBezTo>
                    <a:pt x="95" y="57"/>
                    <a:pt x="55" y="43"/>
                    <a:pt x="15" y="28"/>
                  </a:cubicBezTo>
                  <a:cubicBezTo>
                    <a:pt x="13" y="28"/>
                    <a:pt x="9" y="27"/>
                    <a:pt x="8" y="25"/>
                  </a:cubicBezTo>
                  <a:cubicBezTo>
                    <a:pt x="5" y="20"/>
                    <a:pt x="2" y="14"/>
                    <a:pt x="0" y="9"/>
                  </a:cubicBezTo>
                  <a:cubicBezTo>
                    <a:pt x="6" y="6"/>
                    <a:pt x="13" y="0"/>
                    <a:pt x="19" y="2"/>
                  </a:cubicBezTo>
                  <a:cubicBezTo>
                    <a:pt x="38" y="7"/>
                    <a:pt x="56" y="16"/>
                    <a:pt x="74" y="22"/>
                  </a:cubicBezTo>
                  <a:cubicBezTo>
                    <a:pt x="96" y="30"/>
                    <a:pt x="117" y="36"/>
                    <a:pt x="138" y="43"/>
                  </a:cubicBezTo>
                  <a:cubicBezTo>
                    <a:pt x="146" y="46"/>
                    <a:pt x="153" y="52"/>
                    <a:pt x="160" y="56"/>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29" name="Google Shape;129;p14"/>
            <p:cNvSpPr/>
            <p:nvPr/>
          </p:nvSpPr>
          <p:spPr>
            <a:xfrm>
              <a:off x="8166100" y="1408113"/>
              <a:ext cx="42863" cy="109538"/>
            </a:xfrm>
            <a:custGeom>
              <a:avLst/>
              <a:gdLst/>
              <a:ahLst/>
              <a:cxnLst/>
              <a:rect l="l" t="t" r="r" b="b"/>
              <a:pathLst>
                <a:path w="103" h="133" extrusionOk="0">
                  <a:moveTo>
                    <a:pt x="0" y="133"/>
                  </a:moveTo>
                  <a:cubicBezTo>
                    <a:pt x="5" y="125"/>
                    <a:pt x="7" y="115"/>
                    <a:pt x="13" y="109"/>
                  </a:cubicBezTo>
                  <a:cubicBezTo>
                    <a:pt x="42" y="81"/>
                    <a:pt x="68" y="52"/>
                    <a:pt x="78" y="11"/>
                  </a:cubicBezTo>
                  <a:cubicBezTo>
                    <a:pt x="79" y="6"/>
                    <a:pt x="89" y="3"/>
                    <a:pt x="95" y="0"/>
                  </a:cubicBezTo>
                  <a:cubicBezTo>
                    <a:pt x="98" y="6"/>
                    <a:pt x="103" y="13"/>
                    <a:pt x="103" y="20"/>
                  </a:cubicBezTo>
                  <a:cubicBezTo>
                    <a:pt x="100" y="60"/>
                    <a:pt x="49" y="123"/>
                    <a:pt x="0" y="133"/>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30" name="Google Shape;130;p14"/>
            <p:cNvSpPr/>
            <p:nvPr/>
          </p:nvSpPr>
          <p:spPr>
            <a:xfrm>
              <a:off x="7864475" y="1058863"/>
              <a:ext cx="68263" cy="50800"/>
            </a:xfrm>
            <a:custGeom>
              <a:avLst/>
              <a:gdLst/>
              <a:ahLst/>
              <a:cxnLst/>
              <a:rect l="l" t="t" r="r" b="b"/>
              <a:pathLst>
                <a:path w="168" h="61" extrusionOk="0">
                  <a:moveTo>
                    <a:pt x="0" y="8"/>
                  </a:moveTo>
                  <a:cubicBezTo>
                    <a:pt x="14" y="5"/>
                    <a:pt x="23" y="0"/>
                    <a:pt x="30" y="2"/>
                  </a:cubicBezTo>
                  <a:cubicBezTo>
                    <a:pt x="71" y="12"/>
                    <a:pt x="112" y="22"/>
                    <a:pt x="152" y="34"/>
                  </a:cubicBezTo>
                  <a:cubicBezTo>
                    <a:pt x="159" y="36"/>
                    <a:pt x="163" y="46"/>
                    <a:pt x="168" y="53"/>
                  </a:cubicBezTo>
                  <a:cubicBezTo>
                    <a:pt x="161" y="55"/>
                    <a:pt x="154" y="61"/>
                    <a:pt x="148" y="60"/>
                  </a:cubicBezTo>
                  <a:cubicBezTo>
                    <a:pt x="103" y="49"/>
                    <a:pt x="59" y="36"/>
                    <a:pt x="14" y="24"/>
                  </a:cubicBezTo>
                  <a:cubicBezTo>
                    <a:pt x="11" y="23"/>
                    <a:pt x="9" y="18"/>
                    <a:pt x="0" y="8"/>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31" name="Google Shape;131;p14"/>
            <p:cNvSpPr/>
            <p:nvPr/>
          </p:nvSpPr>
          <p:spPr>
            <a:xfrm>
              <a:off x="7993063" y="1130300"/>
              <a:ext cx="66675" cy="58738"/>
            </a:xfrm>
            <a:custGeom>
              <a:avLst/>
              <a:gdLst/>
              <a:ahLst/>
              <a:cxnLst/>
              <a:rect l="l" t="t" r="r" b="b"/>
              <a:pathLst>
                <a:path w="161" h="72" extrusionOk="0">
                  <a:moveTo>
                    <a:pt x="5" y="0"/>
                  </a:moveTo>
                  <a:cubicBezTo>
                    <a:pt x="60" y="9"/>
                    <a:pt x="111" y="29"/>
                    <a:pt x="161" y="51"/>
                  </a:cubicBezTo>
                  <a:cubicBezTo>
                    <a:pt x="161" y="71"/>
                    <a:pt x="150" y="72"/>
                    <a:pt x="139" y="69"/>
                  </a:cubicBezTo>
                  <a:cubicBezTo>
                    <a:pt x="98" y="55"/>
                    <a:pt x="56" y="41"/>
                    <a:pt x="15" y="26"/>
                  </a:cubicBezTo>
                  <a:cubicBezTo>
                    <a:pt x="9" y="24"/>
                    <a:pt x="5" y="15"/>
                    <a:pt x="0" y="9"/>
                  </a:cubicBezTo>
                  <a:cubicBezTo>
                    <a:pt x="2" y="6"/>
                    <a:pt x="3" y="3"/>
                    <a:pt x="5" y="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32" name="Google Shape;132;p14"/>
            <p:cNvSpPr/>
            <p:nvPr/>
          </p:nvSpPr>
          <p:spPr>
            <a:xfrm>
              <a:off x="8112125" y="1225550"/>
              <a:ext cx="63500" cy="79375"/>
            </a:xfrm>
            <a:custGeom>
              <a:avLst/>
              <a:gdLst/>
              <a:ahLst/>
              <a:cxnLst/>
              <a:rect l="l" t="t" r="r" b="b"/>
              <a:pathLst>
                <a:path w="153" h="97" extrusionOk="0">
                  <a:moveTo>
                    <a:pt x="0" y="12"/>
                  </a:moveTo>
                  <a:cubicBezTo>
                    <a:pt x="15" y="6"/>
                    <a:pt x="24" y="0"/>
                    <a:pt x="28" y="2"/>
                  </a:cubicBezTo>
                  <a:cubicBezTo>
                    <a:pt x="69" y="25"/>
                    <a:pt x="109" y="50"/>
                    <a:pt x="149" y="75"/>
                  </a:cubicBezTo>
                  <a:cubicBezTo>
                    <a:pt x="153" y="78"/>
                    <a:pt x="152" y="88"/>
                    <a:pt x="153" y="95"/>
                  </a:cubicBezTo>
                  <a:cubicBezTo>
                    <a:pt x="147" y="96"/>
                    <a:pt x="141" y="97"/>
                    <a:pt x="135" y="96"/>
                  </a:cubicBezTo>
                  <a:cubicBezTo>
                    <a:pt x="132" y="96"/>
                    <a:pt x="129" y="92"/>
                    <a:pt x="125" y="90"/>
                  </a:cubicBezTo>
                  <a:cubicBezTo>
                    <a:pt x="87" y="66"/>
                    <a:pt x="48" y="41"/>
                    <a:pt x="0" y="12"/>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33" name="Google Shape;133;p14"/>
            <p:cNvSpPr/>
            <p:nvPr/>
          </p:nvSpPr>
          <p:spPr>
            <a:xfrm>
              <a:off x="7593013" y="354013"/>
              <a:ext cx="38100" cy="28575"/>
            </a:xfrm>
            <a:custGeom>
              <a:avLst/>
              <a:gdLst/>
              <a:ahLst/>
              <a:cxnLst/>
              <a:rect l="l" t="t" r="r" b="b"/>
              <a:pathLst>
                <a:path w="94" h="35" extrusionOk="0">
                  <a:moveTo>
                    <a:pt x="0" y="17"/>
                  </a:moveTo>
                  <a:cubicBezTo>
                    <a:pt x="33" y="4"/>
                    <a:pt x="60" y="0"/>
                    <a:pt x="87" y="4"/>
                  </a:cubicBezTo>
                  <a:cubicBezTo>
                    <a:pt x="90" y="5"/>
                    <a:pt x="91" y="13"/>
                    <a:pt x="94" y="18"/>
                  </a:cubicBezTo>
                  <a:cubicBezTo>
                    <a:pt x="69" y="35"/>
                    <a:pt x="42" y="33"/>
                    <a:pt x="16" y="34"/>
                  </a:cubicBezTo>
                  <a:cubicBezTo>
                    <a:pt x="13" y="35"/>
                    <a:pt x="8" y="27"/>
                    <a:pt x="0" y="17"/>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34" name="Google Shape;134;p14"/>
            <p:cNvSpPr/>
            <p:nvPr/>
          </p:nvSpPr>
          <p:spPr>
            <a:xfrm>
              <a:off x="7985125" y="242888"/>
              <a:ext cx="38100" cy="31750"/>
            </a:xfrm>
            <a:custGeom>
              <a:avLst/>
              <a:gdLst/>
              <a:ahLst/>
              <a:cxnLst/>
              <a:rect l="l" t="t" r="r" b="b"/>
              <a:pathLst>
                <a:path w="92" h="39" extrusionOk="0">
                  <a:moveTo>
                    <a:pt x="85" y="0"/>
                  </a:moveTo>
                  <a:cubicBezTo>
                    <a:pt x="92" y="29"/>
                    <a:pt x="75" y="29"/>
                    <a:pt x="61" y="31"/>
                  </a:cubicBezTo>
                  <a:cubicBezTo>
                    <a:pt x="13" y="39"/>
                    <a:pt x="13" y="39"/>
                    <a:pt x="0" y="13"/>
                  </a:cubicBezTo>
                  <a:cubicBezTo>
                    <a:pt x="29" y="9"/>
                    <a:pt x="55" y="5"/>
                    <a:pt x="85" y="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35" name="Google Shape;135;p14"/>
            <p:cNvSpPr/>
            <p:nvPr/>
          </p:nvSpPr>
          <p:spPr>
            <a:xfrm>
              <a:off x="7529513" y="376238"/>
              <a:ext cx="36513" cy="26988"/>
            </a:xfrm>
            <a:custGeom>
              <a:avLst/>
              <a:gdLst/>
              <a:ahLst/>
              <a:cxnLst/>
              <a:rect l="l" t="t" r="r" b="b"/>
              <a:pathLst>
                <a:path w="90" h="34" extrusionOk="0">
                  <a:moveTo>
                    <a:pt x="0" y="13"/>
                  </a:moveTo>
                  <a:cubicBezTo>
                    <a:pt x="29" y="8"/>
                    <a:pt x="53" y="4"/>
                    <a:pt x="77" y="1"/>
                  </a:cubicBezTo>
                  <a:cubicBezTo>
                    <a:pt x="81" y="0"/>
                    <a:pt x="87" y="5"/>
                    <a:pt x="89" y="9"/>
                  </a:cubicBezTo>
                  <a:cubicBezTo>
                    <a:pt x="90" y="12"/>
                    <a:pt x="87" y="21"/>
                    <a:pt x="84" y="22"/>
                  </a:cubicBezTo>
                  <a:cubicBezTo>
                    <a:pt x="60" y="26"/>
                    <a:pt x="36" y="31"/>
                    <a:pt x="11" y="34"/>
                  </a:cubicBezTo>
                  <a:cubicBezTo>
                    <a:pt x="9" y="34"/>
                    <a:pt x="6" y="24"/>
                    <a:pt x="0" y="13"/>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36" name="Google Shape;136;p14"/>
            <p:cNvSpPr/>
            <p:nvPr/>
          </p:nvSpPr>
          <p:spPr>
            <a:xfrm>
              <a:off x="7466013" y="393700"/>
              <a:ext cx="38100" cy="34925"/>
            </a:xfrm>
            <a:custGeom>
              <a:avLst/>
              <a:gdLst/>
              <a:ahLst/>
              <a:cxnLst/>
              <a:rect l="l" t="t" r="r" b="b"/>
              <a:pathLst>
                <a:path w="96" h="44" extrusionOk="0">
                  <a:moveTo>
                    <a:pt x="96" y="20"/>
                  </a:moveTo>
                  <a:cubicBezTo>
                    <a:pt x="61" y="38"/>
                    <a:pt x="33" y="44"/>
                    <a:pt x="0" y="38"/>
                  </a:cubicBezTo>
                  <a:cubicBezTo>
                    <a:pt x="15" y="9"/>
                    <a:pt x="58" y="0"/>
                    <a:pt x="96" y="2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37" name="Google Shape;137;p14"/>
            <p:cNvSpPr/>
            <p:nvPr/>
          </p:nvSpPr>
          <p:spPr>
            <a:xfrm>
              <a:off x="7400925" y="419100"/>
              <a:ext cx="34925" cy="33338"/>
            </a:xfrm>
            <a:custGeom>
              <a:avLst/>
              <a:gdLst/>
              <a:ahLst/>
              <a:cxnLst/>
              <a:rect l="l" t="t" r="r" b="b"/>
              <a:pathLst>
                <a:path w="84" h="41" extrusionOk="0">
                  <a:moveTo>
                    <a:pt x="84" y="8"/>
                  </a:moveTo>
                  <a:cubicBezTo>
                    <a:pt x="83" y="14"/>
                    <a:pt x="84" y="23"/>
                    <a:pt x="82" y="23"/>
                  </a:cubicBezTo>
                  <a:cubicBezTo>
                    <a:pt x="58" y="30"/>
                    <a:pt x="34" y="36"/>
                    <a:pt x="10" y="41"/>
                  </a:cubicBezTo>
                  <a:cubicBezTo>
                    <a:pt x="7" y="41"/>
                    <a:pt x="1" y="35"/>
                    <a:pt x="0" y="31"/>
                  </a:cubicBezTo>
                  <a:cubicBezTo>
                    <a:pt x="0" y="27"/>
                    <a:pt x="3" y="19"/>
                    <a:pt x="6" y="18"/>
                  </a:cubicBezTo>
                  <a:cubicBezTo>
                    <a:pt x="31" y="11"/>
                    <a:pt x="56" y="0"/>
                    <a:pt x="84" y="8"/>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38" name="Google Shape;138;p14"/>
            <p:cNvSpPr/>
            <p:nvPr/>
          </p:nvSpPr>
          <p:spPr>
            <a:xfrm>
              <a:off x="7337425" y="447675"/>
              <a:ext cx="36513" cy="41275"/>
            </a:xfrm>
            <a:custGeom>
              <a:avLst/>
              <a:gdLst/>
              <a:ahLst/>
              <a:cxnLst/>
              <a:rect l="l" t="t" r="r" b="b"/>
              <a:pathLst>
                <a:path w="89" h="49" extrusionOk="0">
                  <a:moveTo>
                    <a:pt x="0" y="27"/>
                  </a:moveTo>
                  <a:cubicBezTo>
                    <a:pt x="26" y="9"/>
                    <a:pt x="53" y="0"/>
                    <a:pt x="82" y="3"/>
                  </a:cubicBezTo>
                  <a:cubicBezTo>
                    <a:pt x="89" y="22"/>
                    <a:pt x="78" y="27"/>
                    <a:pt x="66" y="29"/>
                  </a:cubicBezTo>
                  <a:cubicBezTo>
                    <a:pt x="44" y="33"/>
                    <a:pt x="21" y="49"/>
                    <a:pt x="0" y="27"/>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39" name="Google Shape;139;p14"/>
            <p:cNvSpPr/>
            <p:nvPr/>
          </p:nvSpPr>
          <p:spPr>
            <a:xfrm>
              <a:off x="8183563" y="182563"/>
              <a:ext cx="34925" cy="31750"/>
            </a:xfrm>
            <a:custGeom>
              <a:avLst/>
              <a:gdLst/>
              <a:ahLst/>
              <a:cxnLst/>
              <a:rect l="l" t="t" r="r" b="b"/>
              <a:pathLst>
                <a:path w="85" h="38" extrusionOk="0">
                  <a:moveTo>
                    <a:pt x="85" y="22"/>
                  </a:moveTo>
                  <a:cubicBezTo>
                    <a:pt x="60" y="37"/>
                    <a:pt x="32" y="38"/>
                    <a:pt x="4" y="37"/>
                  </a:cubicBezTo>
                  <a:cubicBezTo>
                    <a:pt x="3" y="37"/>
                    <a:pt x="0" y="19"/>
                    <a:pt x="0" y="19"/>
                  </a:cubicBezTo>
                  <a:cubicBezTo>
                    <a:pt x="18" y="14"/>
                    <a:pt x="35" y="9"/>
                    <a:pt x="53" y="6"/>
                  </a:cubicBezTo>
                  <a:cubicBezTo>
                    <a:pt x="64" y="4"/>
                    <a:pt x="78" y="0"/>
                    <a:pt x="85" y="22"/>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40" name="Google Shape;140;p14"/>
            <p:cNvSpPr/>
            <p:nvPr/>
          </p:nvSpPr>
          <p:spPr>
            <a:xfrm>
              <a:off x="8245475" y="165100"/>
              <a:ext cx="38100" cy="31750"/>
            </a:xfrm>
            <a:custGeom>
              <a:avLst/>
              <a:gdLst/>
              <a:ahLst/>
              <a:cxnLst/>
              <a:rect l="l" t="t" r="r" b="b"/>
              <a:pathLst>
                <a:path w="90" h="38" extrusionOk="0">
                  <a:moveTo>
                    <a:pt x="90" y="12"/>
                  </a:moveTo>
                  <a:cubicBezTo>
                    <a:pt x="53" y="36"/>
                    <a:pt x="21" y="38"/>
                    <a:pt x="0" y="19"/>
                  </a:cubicBezTo>
                  <a:cubicBezTo>
                    <a:pt x="24" y="0"/>
                    <a:pt x="51" y="2"/>
                    <a:pt x="78" y="0"/>
                  </a:cubicBezTo>
                  <a:cubicBezTo>
                    <a:pt x="81" y="0"/>
                    <a:pt x="86" y="8"/>
                    <a:pt x="90" y="12"/>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41" name="Google Shape;141;p14"/>
            <p:cNvSpPr/>
            <p:nvPr/>
          </p:nvSpPr>
          <p:spPr>
            <a:xfrm>
              <a:off x="8116888" y="207963"/>
              <a:ext cx="36513" cy="25400"/>
            </a:xfrm>
            <a:custGeom>
              <a:avLst/>
              <a:gdLst/>
              <a:ahLst/>
              <a:cxnLst/>
              <a:rect l="l" t="t" r="r" b="b"/>
              <a:pathLst>
                <a:path w="87" h="32" extrusionOk="0">
                  <a:moveTo>
                    <a:pt x="87" y="16"/>
                  </a:moveTo>
                  <a:cubicBezTo>
                    <a:pt x="79" y="20"/>
                    <a:pt x="71" y="25"/>
                    <a:pt x="62" y="27"/>
                  </a:cubicBezTo>
                  <a:cubicBezTo>
                    <a:pt x="44" y="30"/>
                    <a:pt x="25" y="31"/>
                    <a:pt x="7" y="32"/>
                  </a:cubicBezTo>
                  <a:cubicBezTo>
                    <a:pt x="5" y="32"/>
                    <a:pt x="0" y="27"/>
                    <a:pt x="1" y="24"/>
                  </a:cubicBezTo>
                  <a:cubicBezTo>
                    <a:pt x="1" y="19"/>
                    <a:pt x="3" y="13"/>
                    <a:pt x="6" y="11"/>
                  </a:cubicBezTo>
                  <a:cubicBezTo>
                    <a:pt x="17" y="2"/>
                    <a:pt x="67" y="0"/>
                    <a:pt x="87" y="16"/>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42" name="Google Shape;142;p14"/>
            <p:cNvSpPr/>
            <p:nvPr/>
          </p:nvSpPr>
          <p:spPr>
            <a:xfrm>
              <a:off x="7920038" y="263525"/>
              <a:ext cx="38100" cy="26988"/>
            </a:xfrm>
            <a:custGeom>
              <a:avLst/>
              <a:gdLst/>
              <a:ahLst/>
              <a:cxnLst/>
              <a:rect l="l" t="t" r="r" b="b"/>
              <a:pathLst>
                <a:path w="95" h="32" extrusionOk="0">
                  <a:moveTo>
                    <a:pt x="95" y="15"/>
                  </a:moveTo>
                  <a:cubicBezTo>
                    <a:pt x="64" y="32"/>
                    <a:pt x="36" y="32"/>
                    <a:pt x="9" y="30"/>
                  </a:cubicBezTo>
                  <a:cubicBezTo>
                    <a:pt x="0" y="14"/>
                    <a:pt x="9" y="8"/>
                    <a:pt x="20" y="6"/>
                  </a:cubicBezTo>
                  <a:cubicBezTo>
                    <a:pt x="41" y="3"/>
                    <a:pt x="62" y="1"/>
                    <a:pt x="82" y="1"/>
                  </a:cubicBezTo>
                  <a:cubicBezTo>
                    <a:pt x="85" y="0"/>
                    <a:pt x="89" y="7"/>
                    <a:pt x="95" y="15"/>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43" name="Google Shape;143;p14"/>
            <p:cNvSpPr/>
            <p:nvPr/>
          </p:nvSpPr>
          <p:spPr>
            <a:xfrm>
              <a:off x="7854950" y="280988"/>
              <a:ext cx="36513" cy="31750"/>
            </a:xfrm>
            <a:custGeom>
              <a:avLst/>
              <a:gdLst/>
              <a:ahLst/>
              <a:cxnLst/>
              <a:rect l="l" t="t" r="r" b="b"/>
              <a:pathLst>
                <a:path w="90" h="39" extrusionOk="0">
                  <a:moveTo>
                    <a:pt x="0" y="28"/>
                  </a:moveTo>
                  <a:cubicBezTo>
                    <a:pt x="8" y="19"/>
                    <a:pt x="11" y="10"/>
                    <a:pt x="16" y="9"/>
                  </a:cubicBezTo>
                  <a:cubicBezTo>
                    <a:pt x="36" y="5"/>
                    <a:pt x="55" y="2"/>
                    <a:pt x="75" y="0"/>
                  </a:cubicBezTo>
                  <a:cubicBezTo>
                    <a:pt x="80" y="0"/>
                    <a:pt x="88" y="5"/>
                    <a:pt x="89" y="10"/>
                  </a:cubicBezTo>
                  <a:cubicBezTo>
                    <a:pt x="90" y="14"/>
                    <a:pt x="85" y="23"/>
                    <a:pt x="81" y="24"/>
                  </a:cubicBezTo>
                  <a:cubicBezTo>
                    <a:pt x="56" y="30"/>
                    <a:pt x="31" y="39"/>
                    <a:pt x="0" y="28"/>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44" name="Google Shape;144;p14"/>
            <p:cNvSpPr/>
            <p:nvPr/>
          </p:nvSpPr>
          <p:spPr>
            <a:xfrm>
              <a:off x="7791450" y="292100"/>
              <a:ext cx="36513" cy="33338"/>
            </a:xfrm>
            <a:custGeom>
              <a:avLst/>
              <a:gdLst/>
              <a:ahLst/>
              <a:cxnLst/>
              <a:rect l="l" t="t" r="r" b="b"/>
              <a:pathLst>
                <a:path w="90" h="41" extrusionOk="0">
                  <a:moveTo>
                    <a:pt x="90" y="26"/>
                  </a:moveTo>
                  <a:cubicBezTo>
                    <a:pt x="65" y="40"/>
                    <a:pt x="37" y="41"/>
                    <a:pt x="9" y="41"/>
                  </a:cubicBezTo>
                  <a:cubicBezTo>
                    <a:pt x="6" y="41"/>
                    <a:pt x="2" y="34"/>
                    <a:pt x="1" y="29"/>
                  </a:cubicBezTo>
                  <a:cubicBezTo>
                    <a:pt x="0" y="27"/>
                    <a:pt x="3" y="20"/>
                    <a:pt x="6" y="20"/>
                  </a:cubicBezTo>
                  <a:cubicBezTo>
                    <a:pt x="32" y="15"/>
                    <a:pt x="57" y="0"/>
                    <a:pt x="85" y="14"/>
                  </a:cubicBezTo>
                  <a:cubicBezTo>
                    <a:pt x="87" y="15"/>
                    <a:pt x="87" y="19"/>
                    <a:pt x="90" y="26"/>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45" name="Google Shape;145;p14"/>
            <p:cNvSpPr/>
            <p:nvPr/>
          </p:nvSpPr>
          <p:spPr>
            <a:xfrm>
              <a:off x="7659688" y="334963"/>
              <a:ext cx="36513" cy="31750"/>
            </a:xfrm>
            <a:custGeom>
              <a:avLst/>
              <a:gdLst/>
              <a:ahLst/>
              <a:cxnLst/>
              <a:rect l="l" t="t" r="r" b="b"/>
              <a:pathLst>
                <a:path w="87" h="37" extrusionOk="0">
                  <a:moveTo>
                    <a:pt x="0" y="17"/>
                  </a:moveTo>
                  <a:cubicBezTo>
                    <a:pt x="24" y="0"/>
                    <a:pt x="50" y="3"/>
                    <a:pt x="76" y="2"/>
                  </a:cubicBezTo>
                  <a:cubicBezTo>
                    <a:pt x="79" y="2"/>
                    <a:pt x="84" y="7"/>
                    <a:pt x="86" y="11"/>
                  </a:cubicBezTo>
                  <a:cubicBezTo>
                    <a:pt x="87" y="13"/>
                    <a:pt x="85" y="19"/>
                    <a:pt x="83" y="21"/>
                  </a:cubicBezTo>
                  <a:cubicBezTo>
                    <a:pt x="72" y="31"/>
                    <a:pt x="18" y="37"/>
                    <a:pt x="4" y="29"/>
                  </a:cubicBezTo>
                  <a:cubicBezTo>
                    <a:pt x="2" y="27"/>
                    <a:pt x="2" y="22"/>
                    <a:pt x="0" y="17"/>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46" name="Google Shape;146;p14"/>
            <p:cNvSpPr/>
            <p:nvPr/>
          </p:nvSpPr>
          <p:spPr>
            <a:xfrm>
              <a:off x="8440738" y="79375"/>
              <a:ext cx="34925" cy="36513"/>
            </a:xfrm>
            <a:custGeom>
              <a:avLst/>
              <a:gdLst/>
              <a:ahLst/>
              <a:cxnLst/>
              <a:rect l="l" t="t" r="r" b="b"/>
              <a:pathLst>
                <a:path w="85" h="44" extrusionOk="0">
                  <a:moveTo>
                    <a:pt x="85" y="11"/>
                  </a:moveTo>
                  <a:cubicBezTo>
                    <a:pt x="81" y="17"/>
                    <a:pt x="79" y="26"/>
                    <a:pt x="73" y="28"/>
                  </a:cubicBezTo>
                  <a:cubicBezTo>
                    <a:pt x="55" y="34"/>
                    <a:pt x="35" y="39"/>
                    <a:pt x="16" y="43"/>
                  </a:cubicBezTo>
                  <a:cubicBezTo>
                    <a:pt x="11" y="44"/>
                    <a:pt x="3" y="39"/>
                    <a:pt x="1" y="35"/>
                  </a:cubicBezTo>
                  <a:cubicBezTo>
                    <a:pt x="0" y="31"/>
                    <a:pt x="4" y="21"/>
                    <a:pt x="8" y="20"/>
                  </a:cubicBezTo>
                  <a:cubicBezTo>
                    <a:pt x="31" y="12"/>
                    <a:pt x="55" y="7"/>
                    <a:pt x="78" y="0"/>
                  </a:cubicBezTo>
                  <a:cubicBezTo>
                    <a:pt x="81" y="4"/>
                    <a:pt x="83" y="7"/>
                    <a:pt x="85" y="11"/>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47" name="Google Shape;147;p14"/>
            <p:cNvSpPr/>
            <p:nvPr/>
          </p:nvSpPr>
          <p:spPr>
            <a:xfrm>
              <a:off x="8375650" y="111125"/>
              <a:ext cx="36513" cy="38100"/>
            </a:xfrm>
            <a:custGeom>
              <a:avLst/>
              <a:gdLst/>
              <a:ahLst/>
              <a:cxnLst/>
              <a:rect l="l" t="t" r="r" b="b"/>
              <a:pathLst>
                <a:path w="86" h="47" extrusionOk="0">
                  <a:moveTo>
                    <a:pt x="86" y="14"/>
                  </a:moveTo>
                  <a:cubicBezTo>
                    <a:pt x="64" y="40"/>
                    <a:pt x="23" y="47"/>
                    <a:pt x="0" y="29"/>
                  </a:cubicBezTo>
                  <a:cubicBezTo>
                    <a:pt x="24" y="6"/>
                    <a:pt x="60" y="0"/>
                    <a:pt x="86" y="14"/>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48" name="Google Shape;148;p14"/>
            <p:cNvSpPr/>
            <p:nvPr/>
          </p:nvSpPr>
          <p:spPr>
            <a:xfrm>
              <a:off x="7208838" y="523875"/>
              <a:ext cx="36513" cy="41275"/>
            </a:xfrm>
            <a:custGeom>
              <a:avLst/>
              <a:gdLst/>
              <a:ahLst/>
              <a:cxnLst/>
              <a:rect l="l" t="t" r="r" b="b"/>
              <a:pathLst>
                <a:path w="92" h="51" extrusionOk="0">
                  <a:moveTo>
                    <a:pt x="0" y="35"/>
                  </a:moveTo>
                  <a:cubicBezTo>
                    <a:pt x="30" y="21"/>
                    <a:pt x="52" y="10"/>
                    <a:pt x="74" y="1"/>
                  </a:cubicBezTo>
                  <a:cubicBezTo>
                    <a:pt x="78" y="0"/>
                    <a:pt x="86" y="4"/>
                    <a:pt x="90" y="8"/>
                  </a:cubicBezTo>
                  <a:cubicBezTo>
                    <a:pt x="92" y="10"/>
                    <a:pt x="90" y="20"/>
                    <a:pt x="87" y="22"/>
                  </a:cubicBezTo>
                  <a:cubicBezTo>
                    <a:pt x="65" y="32"/>
                    <a:pt x="42" y="41"/>
                    <a:pt x="19" y="50"/>
                  </a:cubicBezTo>
                  <a:cubicBezTo>
                    <a:pt x="17" y="51"/>
                    <a:pt x="12" y="44"/>
                    <a:pt x="0" y="35"/>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49" name="Google Shape;149;p14"/>
            <p:cNvSpPr/>
            <p:nvPr/>
          </p:nvSpPr>
          <p:spPr>
            <a:xfrm>
              <a:off x="7723188" y="317500"/>
              <a:ext cx="39688" cy="25400"/>
            </a:xfrm>
            <a:custGeom>
              <a:avLst/>
              <a:gdLst/>
              <a:ahLst/>
              <a:cxnLst/>
              <a:rect l="l" t="t" r="r" b="b"/>
              <a:pathLst>
                <a:path w="98" h="32" extrusionOk="0">
                  <a:moveTo>
                    <a:pt x="0" y="12"/>
                  </a:moveTo>
                  <a:cubicBezTo>
                    <a:pt x="34" y="7"/>
                    <a:pt x="61" y="3"/>
                    <a:pt x="85" y="0"/>
                  </a:cubicBezTo>
                  <a:cubicBezTo>
                    <a:pt x="98" y="16"/>
                    <a:pt x="92" y="24"/>
                    <a:pt x="80" y="26"/>
                  </a:cubicBezTo>
                  <a:cubicBezTo>
                    <a:pt x="58" y="30"/>
                    <a:pt x="36" y="31"/>
                    <a:pt x="14" y="32"/>
                  </a:cubicBezTo>
                  <a:cubicBezTo>
                    <a:pt x="11" y="32"/>
                    <a:pt x="9" y="25"/>
                    <a:pt x="0" y="12"/>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50" name="Google Shape;150;p14"/>
            <p:cNvSpPr/>
            <p:nvPr/>
          </p:nvSpPr>
          <p:spPr>
            <a:xfrm>
              <a:off x="8312150" y="139700"/>
              <a:ext cx="34925" cy="31750"/>
            </a:xfrm>
            <a:custGeom>
              <a:avLst/>
              <a:gdLst/>
              <a:ahLst/>
              <a:cxnLst/>
              <a:rect l="l" t="t" r="r" b="b"/>
              <a:pathLst>
                <a:path w="87" h="38" extrusionOk="0">
                  <a:moveTo>
                    <a:pt x="87" y="9"/>
                  </a:moveTo>
                  <a:cubicBezTo>
                    <a:pt x="83" y="15"/>
                    <a:pt x="80" y="25"/>
                    <a:pt x="75" y="26"/>
                  </a:cubicBezTo>
                  <a:cubicBezTo>
                    <a:pt x="56" y="31"/>
                    <a:pt x="37" y="35"/>
                    <a:pt x="17" y="37"/>
                  </a:cubicBezTo>
                  <a:cubicBezTo>
                    <a:pt x="12" y="38"/>
                    <a:pt x="6" y="30"/>
                    <a:pt x="0" y="26"/>
                  </a:cubicBezTo>
                  <a:cubicBezTo>
                    <a:pt x="4" y="21"/>
                    <a:pt x="7" y="13"/>
                    <a:pt x="12" y="12"/>
                  </a:cubicBezTo>
                  <a:cubicBezTo>
                    <a:pt x="34" y="7"/>
                    <a:pt x="57" y="4"/>
                    <a:pt x="80" y="0"/>
                  </a:cubicBezTo>
                  <a:cubicBezTo>
                    <a:pt x="82" y="3"/>
                    <a:pt x="84" y="6"/>
                    <a:pt x="87" y="9"/>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51" name="Google Shape;151;p14"/>
            <p:cNvSpPr/>
            <p:nvPr/>
          </p:nvSpPr>
          <p:spPr>
            <a:xfrm>
              <a:off x="8051800" y="220663"/>
              <a:ext cx="36513" cy="33338"/>
            </a:xfrm>
            <a:custGeom>
              <a:avLst/>
              <a:gdLst/>
              <a:ahLst/>
              <a:cxnLst/>
              <a:rect l="l" t="t" r="r" b="b"/>
              <a:pathLst>
                <a:path w="88" h="42" extrusionOk="0">
                  <a:moveTo>
                    <a:pt x="88" y="16"/>
                  </a:moveTo>
                  <a:cubicBezTo>
                    <a:pt x="83" y="22"/>
                    <a:pt x="81" y="31"/>
                    <a:pt x="77" y="31"/>
                  </a:cubicBezTo>
                  <a:cubicBezTo>
                    <a:pt x="56" y="36"/>
                    <a:pt x="36" y="40"/>
                    <a:pt x="15" y="42"/>
                  </a:cubicBezTo>
                  <a:cubicBezTo>
                    <a:pt x="11" y="42"/>
                    <a:pt x="4" y="36"/>
                    <a:pt x="1" y="32"/>
                  </a:cubicBezTo>
                  <a:cubicBezTo>
                    <a:pt x="0" y="29"/>
                    <a:pt x="4" y="19"/>
                    <a:pt x="6" y="19"/>
                  </a:cubicBezTo>
                  <a:cubicBezTo>
                    <a:pt x="32" y="14"/>
                    <a:pt x="58" y="0"/>
                    <a:pt x="88" y="16"/>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52" name="Google Shape;152;p14"/>
            <p:cNvSpPr/>
            <p:nvPr/>
          </p:nvSpPr>
          <p:spPr>
            <a:xfrm>
              <a:off x="7273925" y="479425"/>
              <a:ext cx="33338" cy="36513"/>
            </a:xfrm>
            <a:custGeom>
              <a:avLst/>
              <a:gdLst/>
              <a:ahLst/>
              <a:cxnLst/>
              <a:rect l="l" t="t" r="r" b="b"/>
              <a:pathLst>
                <a:path w="81" h="44" extrusionOk="0">
                  <a:moveTo>
                    <a:pt x="0" y="44"/>
                  </a:moveTo>
                  <a:cubicBezTo>
                    <a:pt x="5" y="15"/>
                    <a:pt x="43" y="0"/>
                    <a:pt x="81" y="9"/>
                  </a:cubicBezTo>
                  <a:cubicBezTo>
                    <a:pt x="72" y="31"/>
                    <a:pt x="52" y="40"/>
                    <a:pt x="0" y="44"/>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53" name="Google Shape;153;p14"/>
            <p:cNvSpPr/>
            <p:nvPr/>
          </p:nvSpPr>
          <p:spPr>
            <a:xfrm>
              <a:off x="7169150" y="588963"/>
              <a:ext cx="20638" cy="68263"/>
            </a:xfrm>
            <a:custGeom>
              <a:avLst/>
              <a:gdLst/>
              <a:ahLst/>
              <a:cxnLst/>
              <a:rect l="l" t="t" r="r" b="b"/>
              <a:pathLst>
                <a:path w="53" h="84" extrusionOk="0">
                  <a:moveTo>
                    <a:pt x="40" y="0"/>
                  </a:moveTo>
                  <a:cubicBezTo>
                    <a:pt x="45" y="2"/>
                    <a:pt x="47" y="3"/>
                    <a:pt x="47" y="4"/>
                  </a:cubicBezTo>
                  <a:cubicBezTo>
                    <a:pt x="49" y="9"/>
                    <a:pt x="53" y="17"/>
                    <a:pt x="51" y="20"/>
                  </a:cubicBezTo>
                  <a:cubicBezTo>
                    <a:pt x="41" y="40"/>
                    <a:pt x="31" y="61"/>
                    <a:pt x="16" y="76"/>
                  </a:cubicBezTo>
                  <a:cubicBezTo>
                    <a:pt x="8" y="84"/>
                    <a:pt x="0" y="70"/>
                    <a:pt x="2" y="60"/>
                  </a:cubicBezTo>
                  <a:cubicBezTo>
                    <a:pt x="6" y="36"/>
                    <a:pt x="18" y="15"/>
                    <a:pt x="40" y="0"/>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54" name="Google Shape;154;p14"/>
            <p:cNvSpPr/>
            <p:nvPr/>
          </p:nvSpPr>
          <p:spPr>
            <a:xfrm>
              <a:off x="8502650" y="38100"/>
              <a:ext cx="34925" cy="39688"/>
            </a:xfrm>
            <a:custGeom>
              <a:avLst/>
              <a:gdLst/>
              <a:ahLst/>
              <a:cxnLst/>
              <a:rect l="l" t="t" r="r" b="b"/>
              <a:pathLst>
                <a:path w="88" h="48" extrusionOk="0">
                  <a:moveTo>
                    <a:pt x="0" y="42"/>
                  </a:moveTo>
                  <a:cubicBezTo>
                    <a:pt x="23" y="11"/>
                    <a:pt x="55" y="14"/>
                    <a:pt x="85" y="0"/>
                  </a:cubicBezTo>
                  <a:cubicBezTo>
                    <a:pt x="85" y="12"/>
                    <a:pt x="88" y="20"/>
                    <a:pt x="86" y="23"/>
                  </a:cubicBezTo>
                  <a:cubicBezTo>
                    <a:pt x="72" y="38"/>
                    <a:pt x="30" y="48"/>
                    <a:pt x="0" y="42"/>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55" name="Google Shape;155;p14"/>
            <p:cNvSpPr/>
            <p:nvPr/>
          </p:nvSpPr>
          <p:spPr>
            <a:xfrm>
              <a:off x="7185025" y="700088"/>
              <a:ext cx="15875" cy="30163"/>
            </a:xfrm>
            <a:custGeom>
              <a:avLst/>
              <a:gdLst/>
              <a:ahLst/>
              <a:cxnLst/>
              <a:rect l="l" t="t" r="r" b="b"/>
              <a:pathLst>
                <a:path w="38" h="36" extrusionOk="0">
                  <a:moveTo>
                    <a:pt x="34" y="33"/>
                  </a:moveTo>
                  <a:cubicBezTo>
                    <a:pt x="29" y="35"/>
                    <a:pt x="28" y="36"/>
                    <a:pt x="27" y="36"/>
                  </a:cubicBezTo>
                  <a:cubicBezTo>
                    <a:pt x="11" y="34"/>
                    <a:pt x="0" y="27"/>
                    <a:pt x="1" y="10"/>
                  </a:cubicBezTo>
                  <a:cubicBezTo>
                    <a:pt x="2" y="7"/>
                    <a:pt x="10" y="0"/>
                    <a:pt x="13" y="1"/>
                  </a:cubicBezTo>
                  <a:cubicBezTo>
                    <a:pt x="27" y="6"/>
                    <a:pt x="38" y="14"/>
                    <a:pt x="34" y="33"/>
                  </a:cubicBezTo>
                  <a:close/>
                </a:path>
              </a:pathLst>
            </a:custGeom>
            <a:solidFill>
              <a:srgbClr val="7777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grpSp>
      <p:grpSp>
        <p:nvGrpSpPr>
          <p:cNvPr id="156" name="Google Shape;156;p14"/>
          <p:cNvGrpSpPr/>
          <p:nvPr/>
        </p:nvGrpSpPr>
        <p:grpSpPr>
          <a:xfrm>
            <a:off x="7569864" y="2623182"/>
            <a:ext cx="1166981" cy="1804195"/>
            <a:chOff x="7478257" y="2193205"/>
            <a:chExt cx="452893" cy="700189"/>
          </a:xfrm>
        </p:grpSpPr>
        <p:sp>
          <p:nvSpPr>
            <p:cNvPr id="157" name="Google Shape;157;p14"/>
            <p:cNvSpPr/>
            <p:nvPr/>
          </p:nvSpPr>
          <p:spPr>
            <a:xfrm>
              <a:off x="7478257" y="2786413"/>
              <a:ext cx="452893" cy="106981"/>
            </a:xfrm>
            <a:prstGeom prst="ellipse">
              <a:avLst/>
            </a:prstGeom>
            <a:solidFill>
              <a:schemeClr val="dk2">
                <a:alpha val="2980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58" name="Google Shape;158;p14"/>
            <p:cNvSpPr/>
            <p:nvPr/>
          </p:nvSpPr>
          <p:spPr>
            <a:xfrm>
              <a:off x="7478257" y="2193205"/>
              <a:ext cx="452893" cy="646699"/>
            </a:xfrm>
            <a:custGeom>
              <a:avLst/>
              <a:gdLst/>
              <a:ahLst/>
              <a:cxnLst/>
              <a:rect l="l" t="t" r="r" b="b"/>
              <a:pathLst>
                <a:path w="221" h="315" extrusionOk="0">
                  <a:moveTo>
                    <a:pt x="214" y="77"/>
                  </a:moveTo>
                  <a:cubicBezTo>
                    <a:pt x="206" y="50"/>
                    <a:pt x="189" y="29"/>
                    <a:pt x="164" y="14"/>
                  </a:cubicBezTo>
                  <a:cubicBezTo>
                    <a:pt x="147" y="4"/>
                    <a:pt x="129" y="0"/>
                    <a:pt x="110" y="0"/>
                  </a:cubicBezTo>
                  <a:cubicBezTo>
                    <a:pt x="110" y="0"/>
                    <a:pt x="110" y="0"/>
                    <a:pt x="110" y="0"/>
                  </a:cubicBezTo>
                  <a:cubicBezTo>
                    <a:pt x="91" y="0"/>
                    <a:pt x="73" y="4"/>
                    <a:pt x="56" y="14"/>
                  </a:cubicBezTo>
                  <a:cubicBezTo>
                    <a:pt x="31" y="29"/>
                    <a:pt x="15" y="50"/>
                    <a:pt x="6" y="77"/>
                  </a:cubicBezTo>
                  <a:cubicBezTo>
                    <a:pt x="1" y="95"/>
                    <a:pt x="0" y="114"/>
                    <a:pt x="5" y="132"/>
                  </a:cubicBezTo>
                  <a:cubicBezTo>
                    <a:pt x="13" y="159"/>
                    <a:pt x="26" y="184"/>
                    <a:pt x="40" y="208"/>
                  </a:cubicBezTo>
                  <a:cubicBezTo>
                    <a:pt x="58" y="237"/>
                    <a:pt x="76" y="264"/>
                    <a:pt x="94" y="292"/>
                  </a:cubicBezTo>
                  <a:cubicBezTo>
                    <a:pt x="99" y="300"/>
                    <a:pt x="104" y="307"/>
                    <a:pt x="110" y="315"/>
                  </a:cubicBezTo>
                  <a:cubicBezTo>
                    <a:pt x="110" y="315"/>
                    <a:pt x="110" y="315"/>
                    <a:pt x="110" y="315"/>
                  </a:cubicBezTo>
                  <a:cubicBezTo>
                    <a:pt x="116" y="307"/>
                    <a:pt x="121" y="300"/>
                    <a:pt x="126" y="292"/>
                  </a:cubicBezTo>
                  <a:cubicBezTo>
                    <a:pt x="144" y="264"/>
                    <a:pt x="163" y="237"/>
                    <a:pt x="180" y="208"/>
                  </a:cubicBezTo>
                  <a:cubicBezTo>
                    <a:pt x="194" y="184"/>
                    <a:pt x="207" y="159"/>
                    <a:pt x="215" y="132"/>
                  </a:cubicBezTo>
                  <a:cubicBezTo>
                    <a:pt x="221" y="114"/>
                    <a:pt x="220" y="95"/>
                    <a:pt x="214" y="77"/>
                  </a:cubicBezTo>
                  <a:close/>
                  <a:moveTo>
                    <a:pt x="110" y="174"/>
                  </a:moveTo>
                  <a:cubicBezTo>
                    <a:pt x="110" y="174"/>
                    <a:pt x="110" y="174"/>
                    <a:pt x="110" y="174"/>
                  </a:cubicBezTo>
                  <a:cubicBezTo>
                    <a:pt x="110" y="174"/>
                    <a:pt x="110" y="174"/>
                    <a:pt x="110" y="174"/>
                  </a:cubicBezTo>
                  <a:cubicBezTo>
                    <a:pt x="74" y="174"/>
                    <a:pt x="44" y="145"/>
                    <a:pt x="44" y="108"/>
                  </a:cubicBezTo>
                  <a:cubicBezTo>
                    <a:pt x="44" y="72"/>
                    <a:pt x="74" y="42"/>
                    <a:pt x="110" y="42"/>
                  </a:cubicBezTo>
                  <a:cubicBezTo>
                    <a:pt x="110" y="42"/>
                    <a:pt x="110" y="42"/>
                    <a:pt x="110" y="42"/>
                  </a:cubicBezTo>
                  <a:cubicBezTo>
                    <a:pt x="110" y="42"/>
                    <a:pt x="110" y="42"/>
                    <a:pt x="110" y="42"/>
                  </a:cubicBezTo>
                  <a:cubicBezTo>
                    <a:pt x="147" y="42"/>
                    <a:pt x="176" y="72"/>
                    <a:pt x="176" y="108"/>
                  </a:cubicBezTo>
                  <a:cubicBezTo>
                    <a:pt x="176" y="145"/>
                    <a:pt x="147" y="174"/>
                    <a:pt x="110" y="174"/>
                  </a:cubicBezTo>
                  <a:close/>
                </a:path>
              </a:pathLst>
            </a:custGeom>
            <a:solidFill>
              <a:srgbClr val="F0FF0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grpSp>
      <p:grpSp>
        <p:nvGrpSpPr>
          <p:cNvPr id="159" name="Google Shape;159;p14"/>
          <p:cNvGrpSpPr/>
          <p:nvPr/>
        </p:nvGrpSpPr>
        <p:grpSpPr>
          <a:xfrm>
            <a:off x="4955560" y="1181327"/>
            <a:ext cx="1033652" cy="1598064"/>
            <a:chOff x="7478257" y="2193205"/>
            <a:chExt cx="452893" cy="700189"/>
          </a:xfrm>
        </p:grpSpPr>
        <p:sp>
          <p:nvSpPr>
            <p:cNvPr id="160" name="Google Shape;160;p14"/>
            <p:cNvSpPr/>
            <p:nvPr/>
          </p:nvSpPr>
          <p:spPr>
            <a:xfrm>
              <a:off x="7478257" y="2786413"/>
              <a:ext cx="452893" cy="106981"/>
            </a:xfrm>
            <a:prstGeom prst="ellipse">
              <a:avLst/>
            </a:prstGeom>
            <a:solidFill>
              <a:schemeClr val="dk2">
                <a:alpha val="2980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61" name="Google Shape;161;p14"/>
            <p:cNvSpPr/>
            <p:nvPr/>
          </p:nvSpPr>
          <p:spPr>
            <a:xfrm>
              <a:off x="7478257" y="2193205"/>
              <a:ext cx="452893" cy="646699"/>
            </a:xfrm>
            <a:custGeom>
              <a:avLst/>
              <a:gdLst/>
              <a:ahLst/>
              <a:cxnLst/>
              <a:rect l="l" t="t" r="r" b="b"/>
              <a:pathLst>
                <a:path w="221" h="315" extrusionOk="0">
                  <a:moveTo>
                    <a:pt x="214" y="77"/>
                  </a:moveTo>
                  <a:cubicBezTo>
                    <a:pt x="206" y="50"/>
                    <a:pt x="189" y="29"/>
                    <a:pt x="164" y="14"/>
                  </a:cubicBezTo>
                  <a:cubicBezTo>
                    <a:pt x="147" y="4"/>
                    <a:pt x="129" y="0"/>
                    <a:pt x="110" y="0"/>
                  </a:cubicBezTo>
                  <a:cubicBezTo>
                    <a:pt x="110" y="0"/>
                    <a:pt x="110" y="0"/>
                    <a:pt x="110" y="0"/>
                  </a:cubicBezTo>
                  <a:cubicBezTo>
                    <a:pt x="91" y="0"/>
                    <a:pt x="73" y="4"/>
                    <a:pt x="56" y="14"/>
                  </a:cubicBezTo>
                  <a:cubicBezTo>
                    <a:pt x="31" y="29"/>
                    <a:pt x="15" y="50"/>
                    <a:pt x="6" y="77"/>
                  </a:cubicBezTo>
                  <a:cubicBezTo>
                    <a:pt x="1" y="95"/>
                    <a:pt x="0" y="114"/>
                    <a:pt x="5" y="132"/>
                  </a:cubicBezTo>
                  <a:cubicBezTo>
                    <a:pt x="13" y="159"/>
                    <a:pt x="26" y="184"/>
                    <a:pt x="40" y="208"/>
                  </a:cubicBezTo>
                  <a:cubicBezTo>
                    <a:pt x="58" y="237"/>
                    <a:pt x="76" y="264"/>
                    <a:pt x="94" y="292"/>
                  </a:cubicBezTo>
                  <a:cubicBezTo>
                    <a:pt x="99" y="300"/>
                    <a:pt x="104" y="307"/>
                    <a:pt x="110" y="315"/>
                  </a:cubicBezTo>
                  <a:cubicBezTo>
                    <a:pt x="110" y="315"/>
                    <a:pt x="110" y="315"/>
                    <a:pt x="110" y="315"/>
                  </a:cubicBezTo>
                  <a:cubicBezTo>
                    <a:pt x="116" y="307"/>
                    <a:pt x="121" y="300"/>
                    <a:pt x="126" y="292"/>
                  </a:cubicBezTo>
                  <a:cubicBezTo>
                    <a:pt x="144" y="264"/>
                    <a:pt x="163" y="237"/>
                    <a:pt x="180" y="208"/>
                  </a:cubicBezTo>
                  <a:cubicBezTo>
                    <a:pt x="194" y="184"/>
                    <a:pt x="207" y="159"/>
                    <a:pt x="215" y="132"/>
                  </a:cubicBezTo>
                  <a:cubicBezTo>
                    <a:pt x="221" y="114"/>
                    <a:pt x="220" y="95"/>
                    <a:pt x="214" y="77"/>
                  </a:cubicBezTo>
                  <a:close/>
                  <a:moveTo>
                    <a:pt x="110" y="174"/>
                  </a:moveTo>
                  <a:cubicBezTo>
                    <a:pt x="110" y="174"/>
                    <a:pt x="110" y="174"/>
                    <a:pt x="110" y="174"/>
                  </a:cubicBezTo>
                  <a:cubicBezTo>
                    <a:pt x="110" y="174"/>
                    <a:pt x="110" y="174"/>
                    <a:pt x="110" y="174"/>
                  </a:cubicBezTo>
                  <a:cubicBezTo>
                    <a:pt x="74" y="174"/>
                    <a:pt x="44" y="145"/>
                    <a:pt x="44" y="108"/>
                  </a:cubicBezTo>
                  <a:cubicBezTo>
                    <a:pt x="44" y="72"/>
                    <a:pt x="74" y="42"/>
                    <a:pt x="110" y="42"/>
                  </a:cubicBezTo>
                  <a:cubicBezTo>
                    <a:pt x="110" y="42"/>
                    <a:pt x="110" y="42"/>
                    <a:pt x="110" y="42"/>
                  </a:cubicBezTo>
                  <a:cubicBezTo>
                    <a:pt x="110" y="42"/>
                    <a:pt x="110" y="42"/>
                    <a:pt x="110" y="42"/>
                  </a:cubicBezTo>
                  <a:cubicBezTo>
                    <a:pt x="147" y="42"/>
                    <a:pt x="176" y="72"/>
                    <a:pt x="176" y="108"/>
                  </a:cubicBezTo>
                  <a:cubicBezTo>
                    <a:pt x="176" y="145"/>
                    <a:pt x="147" y="174"/>
                    <a:pt x="110" y="174"/>
                  </a:cubicBezTo>
                  <a:close/>
                </a:path>
              </a:pathLst>
            </a:custGeom>
            <a:solidFill>
              <a:srgbClr val="F0FF0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grpSp>
      <p:grpSp>
        <p:nvGrpSpPr>
          <p:cNvPr id="162" name="Google Shape;162;p14"/>
          <p:cNvGrpSpPr/>
          <p:nvPr/>
        </p:nvGrpSpPr>
        <p:grpSpPr>
          <a:xfrm>
            <a:off x="8836282" y="147292"/>
            <a:ext cx="880050" cy="1360590"/>
            <a:chOff x="7478257" y="2193205"/>
            <a:chExt cx="452893" cy="700189"/>
          </a:xfrm>
        </p:grpSpPr>
        <p:sp>
          <p:nvSpPr>
            <p:cNvPr id="163" name="Google Shape;163;p14"/>
            <p:cNvSpPr/>
            <p:nvPr/>
          </p:nvSpPr>
          <p:spPr>
            <a:xfrm>
              <a:off x="7478257" y="2786413"/>
              <a:ext cx="452893" cy="106981"/>
            </a:xfrm>
            <a:prstGeom prst="ellipse">
              <a:avLst/>
            </a:prstGeom>
            <a:solidFill>
              <a:schemeClr val="dk2">
                <a:alpha val="29803"/>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64" name="Google Shape;164;p14"/>
            <p:cNvSpPr/>
            <p:nvPr/>
          </p:nvSpPr>
          <p:spPr>
            <a:xfrm>
              <a:off x="7478257" y="2193205"/>
              <a:ext cx="452893" cy="646699"/>
            </a:xfrm>
            <a:custGeom>
              <a:avLst/>
              <a:gdLst/>
              <a:ahLst/>
              <a:cxnLst/>
              <a:rect l="l" t="t" r="r" b="b"/>
              <a:pathLst>
                <a:path w="221" h="315" extrusionOk="0">
                  <a:moveTo>
                    <a:pt x="214" y="77"/>
                  </a:moveTo>
                  <a:cubicBezTo>
                    <a:pt x="206" y="50"/>
                    <a:pt x="189" y="29"/>
                    <a:pt x="164" y="14"/>
                  </a:cubicBezTo>
                  <a:cubicBezTo>
                    <a:pt x="147" y="4"/>
                    <a:pt x="129" y="0"/>
                    <a:pt x="110" y="0"/>
                  </a:cubicBezTo>
                  <a:cubicBezTo>
                    <a:pt x="110" y="0"/>
                    <a:pt x="110" y="0"/>
                    <a:pt x="110" y="0"/>
                  </a:cubicBezTo>
                  <a:cubicBezTo>
                    <a:pt x="91" y="0"/>
                    <a:pt x="73" y="4"/>
                    <a:pt x="56" y="14"/>
                  </a:cubicBezTo>
                  <a:cubicBezTo>
                    <a:pt x="31" y="29"/>
                    <a:pt x="15" y="50"/>
                    <a:pt x="6" y="77"/>
                  </a:cubicBezTo>
                  <a:cubicBezTo>
                    <a:pt x="1" y="95"/>
                    <a:pt x="0" y="114"/>
                    <a:pt x="5" y="132"/>
                  </a:cubicBezTo>
                  <a:cubicBezTo>
                    <a:pt x="13" y="159"/>
                    <a:pt x="26" y="184"/>
                    <a:pt x="40" y="208"/>
                  </a:cubicBezTo>
                  <a:cubicBezTo>
                    <a:pt x="58" y="237"/>
                    <a:pt x="76" y="264"/>
                    <a:pt x="94" y="292"/>
                  </a:cubicBezTo>
                  <a:cubicBezTo>
                    <a:pt x="99" y="300"/>
                    <a:pt x="104" y="307"/>
                    <a:pt x="110" y="315"/>
                  </a:cubicBezTo>
                  <a:cubicBezTo>
                    <a:pt x="110" y="315"/>
                    <a:pt x="110" y="315"/>
                    <a:pt x="110" y="315"/>
                  </a:cubicBezTo>
                  <a:cubicBezTo>
                    <a:pt x="116" y="307"/>
                    <a:pt x="121" y="300"/>
                    <a:pt x="126" y="292"/>
                  </a:cubicBezTo>
                  <a:cubicBezTo>
                    <a:pt x="144" y="264"/>
                    <a:pt x="163" y="237"/>
                    <a:pt x="180" y="208"/>
                  </a:cubicBezTo>
                  <a:cubicBezTo>
                    <a:pt x="194" y="184"/>
                    <a:pt x="207" y="159"/>
                    <a:pt x="215" y="132"/>
                  </a:cubicBezTo>
                  <a:cubicBezTo>
                    <a:pt x="221" y="114"/>
                    <a:pt x="220" y="95"/>
                    <a:pt x="214" y="77"/>
                  </a:cubicBezTo>
                  <a:close/>
                  <a:moveTo>
                    <a:pt x="110" y="174"/>
                  </a:moveTo>
                  <a:cubicBezTo>
                    <a:pt x="110" y="174"/>
                    <a:pt x="110" y="174"/>
                    <a:pt x="110" y="174"/>
                  </a:cubicBezTo>
                  <a:cubicBezTo>
                    <a:pt x="110" y="174"/>
                    <a:pt x="110" y="174"/>
                    <a:pt x="110" y="174"/>
                  </a:cubicBezTo>
                  <a:cubicBezTo>
                    <a:pt x="74" y="174"/>
                    <a:pt x="44" y="145"/>
                    <a:pt x="44" y="108"/>
                  </a:cubicBezTo>
                  <a:cubicBezTo>
                    <a:pt x="44" y="72"/>
                    <a:pt x="74" y="42"/>
                    <a:pt x="110" y="42"/>
                  </a:cubicBezTo>
                  <a:cubicBezTo>
                    <a:pt x="110" y="42"/>
                    <a:pt x="110" y="42"/>
                    <a:pt x="110" y="42"/>
                  </a:cubicBezTo>
                  <a:cubicBezTo>
                    <a:pt x="110" y="42"/>
                    <a:pt x="110" y="42"/>
                    <a:pt x="110" y="42"/>
                  </a:cubicBezTo>
                  <a:cubicBezTo>
                    <a:pt x="147" y="42"/>
                    <a:pt x="176" y="72"/>
                    <a:pt x="176" y="108"/>
                  </a:cubicBezTo>
                  <a:cubicBezTo>
                    <a:pt x="176" y="145"/>
                    <a:pt x="147" y="174"/>
                    <a:pt x="110" y="174"/>
                  </a:cubicBezTo>
                  <a:close/>
                </a:path>
              </a:pathLst>
            </a:custGeom>
            <a:solidFill>
              <a:srgbClr val="F0FF0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grpSp>
      <p:sp>
        <p:nvSpPr>
          <p:cNvPr id="165" name="Google Shape;165;p14"/>
          <p:cNvSpPr txBox="1"/>
          <p:nvPr/>
        </p:nvSpPr>
        <p:spPr>
          <a:xfrm>
            <a:off x="2145346" y="4129219"/>
            <a:ext cx="1033652" cy="861774"/>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5000"/>
              <a:buFont typeface="Arial"/>
              <a:buNone/>
            </a:pPr>
            <a:r>
              <a:rPr lang="en-US" sz="5000" b="0" i="0" u="none" strike="noStrike" cap="none">
                <a:solidFill>
                  <a:srgbClr val="FFFFFF"/>
                </a:solidFill>
                <a:latin typeface="Arial"/>
                <a:ea typeface="Arial"/>
                <a:cs typeface="Arial"/>
                <a:sym typeface="Arial"/>
              </a:rPr>
              <a:t>01</a:t>
            </a:r>
            <a:endParaRPr sz="5000" b="0" i="0" u="none" strike="noStrike" cap="none">
              <a:solidFill>
                <a:srgbClr val="FFFFFF"/>
              </a:solidFill>
              <a:latin typeface="Arial"/>
              <a:ea typeface="Arial"/>
              <a:cs typeface="Arial"/>
              <a:sym typeface="Arial"/>
            </a:endParaRPr>
          </a:p>
        </p:txBody>
      </p:sp>
      <p:sp>
        <p:nvSpPr>
          <p:cNvPr id="166" name="Google Shape;166;p14"/>
          <p:cNvSpPr txBox="1"/>
          <p:nvPr/>
        </p:nvSpPr>
        <p:spPr>
          <a:xfrm>
            <a:off x="7636527" y="2840814"/>
            <a:ext cx="1033652" cy="70788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4000"/>
              <a:buFont typeface="Arial"/>
              <a:buNone/>
            </a:pPr>
            <a:r>
              <a:rPr lang="en-US" sz="4000" b="0" i="0" u="none" strike="noStrike" cap="none">
                <a:solidFill>
                  <a:srgbClr val="FFFFFF"/>
                </a:solidFill>
                <a:latin typeface="Arial"/>
                <a:ea typeface="Arial"/>
                <a:cs typeface="Arial"/>
                <a:sym typeface="Arial"/>
              </a:rPr>
              <a:t>02</a:t>
            </a:r>
            <a:endParaRPr sz="4000" b="0" i="0" u="none" strike="noStrike" cap="none">
              <a:solidFill>
                <a:srgbClr val="FFFFFF"/>
              </a:solidFill>
              <a:latin typeface="Arial"/>
              <a:ea typeface="Arial"/>
              <a:cs typeface="Arial"/>
              <a:sym typeface="Arial"/>
            </a:endParaRPr>
          </a:p>
        </p:txBody>
      </p:sp>
      <p:sp>
        <p:nvSpPr>
          <p:cNvPr id="167" name="Google Shape;167;p14"/>
          <p:cNvSpPr txBox="1"/>
          <p:nvPr/>
        </p:nvSpPr>
        <p:spPr>
          <a:xfrm>
            <a:off x="4941744" y="1351079"/>
            <a:ext cx="1033652" cy="63094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3500"/>
              <a:buFont typeface="Arial"/>
              <a:buNone/>
            </a:pPr>
            <a:r>
              <a:rPr lang="en-US" sz="3500" b="0" i="0" u="none" strike="noStrike" cap="none">
                <a:solidFill>
                  <a:srgbClr val="FFFFFF"/>
                </a:solidFill>
                <a:latin typeface="Arial"/>
                <a:ea typeface="Arial"/>
                <a:cs typeface="Arial"/>
                <a:sym typeface="Arial"/>
              </a:rPr>
              <a:t>03</a:t>
            </a:r>
            <a:endParaRPr sz="3500" b="0" i="0" u="none" strike="noStrike" cap="none">
              <a:solidFill>
                <a:srgbClr val="FFFFFF"/>
              </a:solidFill>
              <a:latin typeface="Arial"/>
              <a:ea typeface="Arial"/>
              <a:cs typeface="Arial"/>
              <a:sym typeface="Arial"/>
            </a:endParaRPr>
          </a:p>
        </p:txBody>
      </p:sp>
      <p:sp>
        <p:nvSpPr>
          <p:cNvPr id="168" name="Google Shape;168;p14"/>
          <p:cNvSpPr txBox="1"/>
          <p:nvPr/>
        </p:nvSpPr>
        <p:spPr>
          <a:xfrm>
            <a:off x="8777145" y="292748"/>
            <a:ext cx="1033652" cy="55399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3000"/>
              <a:buFont typeface="Arial"/>
              <a:buNone/>
            </a:pPr>
            <a:r>
              <a:rPr lang="en-US" sz="3000" b="0" i="0" u="none" strike="noStrike" cap="none">
                <a:solidFill>
                  <a:srgbClr val="FFFFFF"/>
                </a:solidFill>
                <a:latin typeface="Arial"/>
                <a:ea typeface="Arial"/>
                <a:cs typeface="Arial"/>
                <a:sym typeface="Arial"/>
              </a:rPr>
              <a:t>04</a:t>
            </a:r>
            <a:endParaRPr sz="3000" b="0" i="0" u="none" strike="noStrike" cap="none">
              <a:solidFill>
                <a:srgbClr val="FFFFFF"/>
              </a:solidFill>
              <a:latin typeface="Arial"/>
              <a:ea typeface="Arial"/>
              <a:cs typeface="Arial"/>
              <a:sym typeface="Arial"/>
            </a:endParaRPr>
          </a:p>
        </p:txBody>
      </p:sp>
      <p:sp>
        <p:nvSpPr>
          <p:cNvPr id="169" name="Google Shape;169;p14"/>
          <p:cNvSpPr txBox="1"/>
          <p:nvPr/>
        </p:nvSpPr>
        <p:spPr>
          <a:xfrm>
            <a:off x="457200" y="3061385"/>
            <a:ext cx="1931097" cy="830997"/>
          </a:xfrm>
          <a:prstGeom prst="rect">
            <a:avLst/>
          </a:prstGeom>
          <a:noFill/>
          <a:ln>
            <a:noFill/>
          </a:ln>
        </p:spPr>
        <p:txBody>
          <a:bodyPr spcFirstLastPara="1" wrap="square" lIns="91425" tIns="45700" rIns="91425" bIns="45700" anchor="t" anchorCtr="0">
            <a:noAutofit/>
          </a:bodyPr>
          <a:lstStyle/>
          <a:p>
            <a:pPr marL="0" marR="0" lvl="0" indent="0" algn="just" rtl="0">
              <a:lnSpc>
                <a:spcPct val="100000"/>
              </a:lnSpc>
              <a:spcBef>
                <a:spcPts val="0"/>
              </a:spcBef>
              <a:spcAft>
                <a:spcPts val="0"/>
              </a:spcAft>
              <a:buClr>
                <a:srgbClr val="FFFFFF"/>
              </a:buClr>
              <a:buSzPts val="2400"/>
              <a:buFont typeface="Open Sans"/>
              <a:buNone/>
            </a:pPr>
            <a:r>
              <a:rPr lang="en-US" sz="2400" b="1" i="0" u="none" strike="noStrike" cap="none">
                <a:solidFill>
                  <a:srgbClr val="FFFFFF"/>
                </a:solidFill>
                <a:latin typeface="Open Sans"/>
                <a:ea typeface="Open Sans"/>
                <a:cs typeface="Open Sans"/>
                <a:sym typeface="Open Sans"/>
              </a:rPr>
              <a:t>Business</a:t>
            </a:r>
            <a:r>
              <a:rPr lang="en-US" sz="1400" b="0" i="0" u="none" strike="noStrike" cap="none">
                <a:solidFill>
                  <a:srgbClr val="FFFFFF"/>
                </a:solidFill>
                <a:latin typeface="Open Sans"/>
                <a:ea typeface="Open Sans"/>
                <a:cs typeface="Open Sans"/>
                <a:sym typeface="Open Sans"/>
              </a:rPr>
              <a:t> </a:t>
            </a:r>
            <a:r>
              <a:rPr lang="en-US" sz="2400" b="1" i="0" u="none" strike="noStrike" cap="none">
                <a:solidFill>
                  <a:srgbClr val="FFFFFF"/>
                </a:solidFill>
                <a:latin typeface="Open Sans"/>
                <a:ea typeface="Open Sans"/>
                <a:cs typeface="Open Sans"/>
                <a:sym typeface="Open Sans"/>
              </a:rPr>
              <a:t>Idea</a:t>
            </a:r>
            <a:r>
              <a:rPr lang="en-US" sz="1400" b="0" i="0" u="none" strike="noStrike" cap="none">
                <a:solidFill>
                  <a:srgbClr val="FFFFFF"/>
                </a:solidFill>
                <a:latin typeface="Open Sans"/>
                <a:ea typeface="Open Sans"/>
                <a:cs typeface="Open Sans"/>
                <a:sym typeface="Open Sans"/>
              </a:rPr>
              <a:t> </a:t>
            </a:r>
            <a:endParaRPr sz="1400" b="0" i="0" u="none" strike="noStrike" cap="none">
              <a:solidFill>
                <a:srgbClr val="FFFFFF"/>
              </a:solidFill>
              <a:latin typeface="Arial"/>
              <a:ea typeface="Arial"/>
              <a:cs typeface="Arial"/>
              <a:sym typeface="Arial"/>
            </a:endParaRPr>
          </a:p>
        </p:txBody>
      </p:sp>
      <p:sp>
        <p:nvSpPr>
          <p:cNvPr id="170" name="Google Shape;170;p14"/>
          <p:cNvSpPr txBox="1"/>
          <p:nvPr/>
        </p:nvSpPr>
        <p:spPr>
          <a:xfrm>
            <a:off x="2202876" y="1636100"/>
            <a:ext cx="2366400" cy="461700"/>
          </a:xfrm>
          <a:prstGeom prst="rect">
            <a:avLst/>
          </a:prstGeom>
          <a:noFill/>
          <a:ln>
            <a:noFill/>
          </a:ln>
        </p:spPr>
        <p:txBody>
          <a:bodyPr spcFirstLastPara="1" wrap="square" lIns="91425" tIns="45700" rIns="91425" bIns="45700" anchor="t" anchorCtr="0">
            <a:noAutofit/>
          </a:bodyPr>
          <a:lstStyle/>
          <a:p>
            <a:pPr marL="0" marR="0" lvl="0" indent="0" algn="just" rtl="0">
              <a:lnSpc>
                <a:spcPct val="100000"/>
              </a:lnSpc>
              <a:spcBef>
                <a:spcPts val="0"/>
              </a:spcBef>
              <a:spcAft>
                <a:spcPts val="0"/>
              </a:spcAft>
              <a:buClr>
                <a:srgbClr val="FFFFFF"/>
              </a:buClr>
              <a:buSzPts val="2400"/>
              <a:buFont typeface="Open Sans"/>
              <a:buNone/>
            </a:pPr>
            <a:r>
              <a:rPr lang="en-US" sz="2400" b="1" i="0" u="none" strike="noStrike" cap="none" dirty="0">
                <a:solidFill>
                  <a:srgbClr val="FFFFFF"/>
                </a:solidFill>
                <a:latin typeface="Open Sans"/>
                <a:ea typeface="Open Sans"/>
                <a:cs typeface="Open Sans"/>
                <a:sym typeface="Open Sans"/>
              </a:rPr>
              <a:t>Architecture and Demo</a:t>
            </a:r>
            <a:endParaRPr sz="2000" b="1" i="0" u="none" strike="noStrike" cap="none" dirty="0">
              <a:solidFill>
                <a:srgbClr val="FFFFFF"/>
              </a:solidFill>
              <a:latin typeface="Arial"/>
              <a:ea typeface="Arial"/>
              <a:cs typeface="Arial"/>
              <a:sym typeface="Arial"/>
            </a:endParaRPr>
          </a:p>
        </p:txBody>
      </p:sp>
      <p:sp>
        <p:nvSpPr>
          <p:cNvPr id="171" name="Google Shape;171;p14"/>
          <p:cNvSpPr txBox="1"/>
          <p:nvPr/>
        </p:nvSpPr>
        <p:spPr>
          <a:xfrm>
            <a:off x="9283244" y="3813162"/>
            <a:ext cx="2540456" cy="46166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2400"/>
              <a:buFont typeface="Open Sans"/>
              <a:buNone/>
            </a:pPr>
            <a:r>
              <a:rPr lang="en-US" sz="2400" b="1" i="0" u="none" strike="noStrike" cap="none">
                <a:solidFill>
                  <a:srgbClr val="FFFFFF"/>
                </a:solidFill>
                <a:latin typeface="Open Sans"/>
                <a:ea typeface="Open Sans"/>
                <a:cs typeface="Open Sans"/>
                <a:sym typeface="Open Sans"/>
              </a:rPr>
              <a:t>Scope of project</a:t>
            </a:r>
            <a:endParaRPr sz="2400" b="1" i="0" u="none" strike="noStrike" cap="none">
              <a:solidFill>
                <a:srgbClr val="FFFFFF"/>
              </a:solidFill>
              <a:latin typeface="Open Sans"/>
              <a:ea typeface="Open Sans"/>
              <a:cs typeface="Open Sans"/>
              <a:sym typeface="Open Sans"/>
            </a:endParaRPr>
          </a:p>
        </p:txBody>
      </p:sp>
      <p:sp>
        <p:nvSpPr>
          <p:cNvPr id="172" name="Google Shape;172;p14"/>
          <p:cNvSpPr txBox="1"/>
          <p:nvPr/>
        </p:nvSpPr>
        <p:spPr>
          <a:xfrm>
            <a:off x="9716526" y="1087025"/>
            <a:ext cx="2261400" cy="1138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2400"/>
              <a:buFont typeface="Open Sans"/>
              <a:buNone/>
            </a:pPr>
            <a:r>
              <a:rPr lang="en-US" sz="2400" b="1" i="0" u="none" strike="noStrike" cap="none">
                <a:solidFill>
                  <a:srgbClr val="FFFFFF"/>
                </a:solidFill>
                <a:latin typeface="Open Sans"/>
                <a:ea typeface="Open Sans"/>
                <a:cs typeface="Open Sans"/>
                <a:sym typeface="Open Sans"/>
              </a:rPr>
              <a:t>Goals and Expectations</a:t>
            </a:r>
            <a:endParaRPr sz="2800" b="1" i="0" u="none" strike="noStrike" cap="none">
              <a:solidFill>
                <a:srgbClr val="FFFFFF"/>
              </a:solidFill>
              <a:latin typeface="Arial"/>
              <a:ea typeface="Arial"/>
              <a:cs typeface="Arial"/>
              <a:sym typeface="Arial"/>
            </a:endParaRPr>
          </a:p>
          <a:p>
            <a:pPr marL="0" marR="0" lvl="0" indent="0" algn="just" rtl="0">
              <a:lnSpc>
                <a:spcPct val="100000"/>
              </a:lnSpc>
              <a:spcBef>
                <a:spcPts val="0"/>
              </a:spcBef>
              <a:spcAft>
                <a:spcPts val="0"/>
              </a:spcAft>
              <a:buClr>
                <a:schemeClr val="dk1"/>
              </a:buClr>
              <a:buSzPts val="2000"/>
              <a:buFont typeface="Calibri"/>
              <a:buNone/>
            </a:pPr>
            <a:endParaRPr sz="2000" b="0" i="0" u="none" strike="noStrike" cap="none">
              <a:solidFill>
                <a:srgbClr val="FFFFFF"/>
              </a:solidFill>
              <a:latin typeface="Arial"/>
              <a:ea typeface="Arial"/>
              <a:cs typeface="Arial"/>
              <a:sym typeface="Arial"/>
            </a:endParaRPr>
          </a:p>
        </p:txBody>
      </p:sp>
      <p:sp>
        <p:nvSpPr>
          <p:cNvPr id="173" name="Google Shape;173;p14"/>
          <p:cNvSpPr/>
          <p:nvPr/>
        </p:nvSpPr>
        <p:spPr>
          <a:xfrm>
            <a:off x="548006" y="2917597"/>
            <a:ext cx="1754928" cy="85584"/>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74" name="Google Shape;174;p14"/>
          <p:cNvSpPr/>
          <p:nvPr/>
        </p:nvSpPr>
        <p:spPr>
          <a:xfrm>
            <a:off x="2302916" y="1507942"/>
            <a:ext cx="1755000" cy="855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75" name="Google Shape;175;p14"/>
          <p:cNvSpPr/>
          <p:nvPr/>
        </p:nvSpPr>
        <p:spPr>
          <a:xfrm>
            <a:off x="9367328" y="3762639"/>
            <a:ext cx="2366454" cy="9261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76" name="Google Shape;176;p14"/>
          <p:cNvSpPr/>
          <p:nvPr/>
        </p:nvSpPr>
        <p:spPr>
          <a:xfrm>
            <a:off x="9810795" y="1001438"/>
            <a:ext cx="1755000" cy="855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77" name="Google Shape;177;p14"/>
          <p:cNvSpPr/>
          <p:nvPr/>
        </p:nvSpPr>
        <p:spPr>
          <a:xfrm>
            <a:off x="11512283" y="243039"/>
            <a:ext cx="451117" cy="45111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1800" b="0" i="0" u="none" strike="noStrike" cap="none">
                <a:solidFill>
                  <a:srgbClr val="FFFFFF"/>
                </a:solidFill>
                <a:latin typeface="Arial"/>
                <a:ea typeface="Arial"/>
                <a:cs typeface="Arial"/>
                <a:sym typeface="Arial"/>
              </a:rPr>
              <a:t>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33"/>
          <p:cNvSpPr txBox="1">
            <a:spLocks noGrp="1"/>
          </p:cNvSpPr>
          <p:nvPr>
            <p:ph type="ctrTitle"/>
          </p:nvPr>
        </p:nvSpPr>
        <p:spPr>
          <a:xfrm>
            <a:off x="1524000" y="1122363"/>
            <a:ext cx="9144000" cy="23877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None/>
            </a:pPr>
            <a:r>
              <a:rPr lang="en-US"/>
              <a:t>Thank You </a:t>
            </a:r>
            <a:endParaRPr/>
          </a:p>
        </p:txBody>
      </p:sp>
      <p:sp>
        <p:nvSpPr>
          <p:cNvPr id="488" name="Google Shape;488;p33"/>
          <p:cNvSpPr txBox="1">
            <a:spLocks noGrp="1"/>
          </p:cNvSpPr>
          <p:nvPr>
            <p:ph type="subTitle" idx="1"/>
          </p:nvPr>
        </p:nvSpPr>
        <p:spPr>
          <a:xfrm>
            <a:off x="1524000" y="3602038"/>
            <a:ext cx="9144000" cy="1655700"/>
          </a:xfrm>
          <a:prstGeom prst="rect">
            <a:avLst/>
          </a:prstGeom>
        </p:spPr>
        <p:txBody>
          <a:bodyPr spcFirstLastPara="1" wrap="square" lIns="91425" tIns="45700" rIns="91425" bIns="45700" anchor="t" anchorCtr="0">
            <a:noAutofit/>
          </a:bodyPr>
          <a:lstStyle/>
          <a:p>
            <a:pPr marL="0" lvl="0" indent="0" algn="ctr" rtl="0">
              <a:spcBef>
                <a:spcPts val="1000"/>
              </a:spcBef>
              <a:spcAft>
                <a:spcPts val="0"/>
              </a:spcAft>
              <a:buNone/>
            </a:pPr>
            <a:r>
              <a:rPr lang="en-US"/>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1"/>
        <p:cNvGrpSpPr/>
        <p:nvPr/>
      </p:nvGrpSpPr>
      <p:grpSpPr>
        <a:xfrm>
          <a:off x="0" y="0"/>
          <a:ext cx="0" cy="0"/>
          <a:chOff x="0" y="0"/>
          <a:chExt cx="0" cy="0"/>
        </a:xfrm>
      </p:grpSpPr>
      <p:sp>
        <p:nvSpPr>
          <p:cNvPr id="182" name="Google Shape;182;p15"/>
          <p:cNvSpPr txBox="1"/>
          <p:nvPr/>
        </p:nvSpPr>
        <p:spPr>
          <a:xfrm>
            <a:off x="4771712" y="848418"/>
            <a:ext cx="6663618" cy="861774"/>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5000"/>
              <a:buFont typeface="Arial"/>
              <a:buNone/>
            </a:pPr>
            <a:r>
              <a:rPr lang="en-US" sz="5000" b="0" i="0" u="none" strike="noStrike" cap="none">
                <a:solidFill>
                  <a:srgbClr val="FFFFFF"/>
                </a:solidFill>
                <a:latin typeface="Arial"/>
                <a:ea typeface="Arial"/>
                <a:cs typeface="Arial"/>
                <a:sym typeface="Arial"/>
              </a:rPr>
              <a:t>Business Idea</a:t>
            </a:r>
            <a:endParaRPr sz="5000" b="0" i="0" u="none" strike="noStrike" cap="none">
              <a:solidFill>
                <a:srgbClr val="FFFFFF"/>
              </a:solidFill>
              <a:latin typeface="Arial"/>
              <a:ea typeface="Arial"/>
              <a:cs typeface="Arial"/>
              <a:sym typeface="Arial"/>
            </a:endParaRPr>
          </a:p>
        </p:txBody>
      </p:sp>
      <p:grpSp>
        <p:nvGrpSpPr>
          <p:cNvPr id="183" name="Google Shape;183;p15"/>
          <p:cNvGrpSpPr/>
          <p:nvPr/>
        </p:nvGrpSpPr>
        <p:grpSpPr>
          <a:xfrm>
            <a:off x="1436386" y="989937"/>
            <a:ext cx="2990000" cy="4896894"/>
            <a:chOff x="1312561" y="1955177"/>
            <a:chExt cx="2342184" cy="3835929"/>
          </a:xfrm>
        </p:grpSpPr>
        <p:sp>
          <p:nvSpPr>
            <p:cNvPr id="184" name="Google Shape;184;p15"/>
            <p:cNvSpPr/>
            <p:nvPr/>
          </p:nvSpPr>
          <p:spPr>
            <a:xfrm>
              <a:off x="1312561" y="5631321"/>
              <a:ext cx="2342184" cy="159785"/>
            </a:xfrm>
            <a:prstGeom prst="ellipse">
              <a:avLst/>
            </a:prstGeom>
            <a:solidFill>
              <a:schemeClr val="dk2">
                <a:alpha val="4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5" name="Google Shape;185;p15"/>
            <p:cNvSpPr/>
            <p:nvPr/>
          </p:nvSpPr>
          <p:spPr>
            <a:xfrm>
              <a:off x="1577592" y="1955177"/>
              <a:ext cx="1812459" cy="3756037"/>
            </a:xfrm>
            <a:custGeom>
              <a:avLst/>
              <a:gdLst/>
              <a:ahLst/>
              <a:cxnLst/>
              <a:rect l="l" t="t" r="r" b="b"/>
              <a:pathLst>
                <a:path w="1022" h="2118" extrusionOk="0">
                  <a:moveTo>
                    <a:pt x="1022" y="890"/>
                  </a:moveTo>
                  <a:cubicBezTo>
                    <a:pt x="1022" y="645"/>
                    <a:pt x="1022" y="401"/>
                    <a:pt x="1022" y="157"/>
                  </a:cubicBezTo>
                  <a:cubicBezTo>
                    <a:pt x="1022" y="138"/>
                    <a:pt x="1020" y="119"/>
                    <a:pt x="1014" y="101"/>
                  </a:cubicBezTo>
                  <a:cubicBezTo>
                    <a:pt x="991" y="40"/>
                    <a:pt x="933" y="1"/>
                    <a:pt x="868" y="1"/>
                  </a:cubicBezTo>
                  <a:cubicBezTo>
                    <a:pt x="632" y="1"/>
                    <a:pt x="397" y="1"/>
                    <a:pt x="162" y="0"/>
                  </a:cubicBezTo>
                  <a:cubicBezTo>
                    <a:pt x="136" y="0"/>
                    <a:pt x="110" y="5"/>
                    <a:pt x="87" y="16"/>
                  </a:cubicBezTo>
                  <a:cubicBezTo>
                    <a:pt x="54" y="32"/>
                    <a:pt x="29" y="57"/>
                    <a:pt x="14" y="91"/>
                  </a:cubicBezTo>
                  <a:cubicBezTo>
                    <a:pt x="3" y="115"/>
                    <a:pt x="0" y="140"/>
                    <a:pt x="0" y="166"/>
                  </a:cubicBezTo>
                  <a:cubicBezTo>
                    <a:pt x="1" y="762"/>
                    <a:pt x="0" y="1357"/>
                    <a:pt x="0" y="1953"/>
                  </a:cubicBezTo>
                  <a:cubicBezTo>
                    <a:pt x="0" y="1958"/>
                    <a:pt x="1" y="1963"/>
                    <a:pt x="1" y="1967"/>
                  </a:cubicBezTo>
                  <a:cubicBezTo>
                    <a:pt x="2" y="2004"/>
                    <a:pt x="12" y="2037"/>
                    <a:pt x="38" y="2064"/>
                  </a:cubicBezTo>
                  <a:cubicBezTo>
                    <a:pt x="65" y="2093"/>
                    <a:pt x="97" y="2113"/>
                    <a:pt x="137" y="2115"/>
                  </a:cubicBezTo>
                  <a:cubicBezTo>
                    <a:pt x="166" y="2117"/>
                    <a:pt x="196" y="2117"/>
                    <a:pt x="226" y="2117"/>
                  </a:cubicBezTo>
                  <a:cubicBezTo>
                    <a:pt x="316" y="2117"/>
                    <a:pt x="756" y="2118"/>
                    <a:pt x="872" y="2117"/>
                  </a:cubicBezTo>
                  <a:cubicBezTo>
                    <a:pt x="912" y="2117"/>
                    <a:pt x="948" y="2101"/>
                    <a:pt x="977" y="2072"/>
                  </a:cubicBezTo>
                  <a:cubicBezTo>
                    <a:pt x="1009" y="2041"/>
                    <a:pt x="1022" y="2002"/>
                    <a:pt x="1022" y="1957"/>
                  </a:cubicBezTo>
                  <a:cubicBezTo>
                    <a:pt x="1022" y="1601"/>
                    <a:pt x="1022" y="1245"/>
                    <a:pt x="1022" y="890"/>
                  </a:cubicBezTo>
                  <a:close/>
                  <a:moveTo>
                    <a:pt x="428" y="127"/>
                  </a:moveTo>
                  <a:cubicBezTo>
                    <a:pt x="429" y="120"/>
                    <a:pt x="434" y="116"/>
                    <a:pt x="442" y="116"/>
                  </a:cubicBezTo>
                  <a:cubicBezTo>
                    <a:pt x="465" y="117"/>
                    <a:pt x="489" y="117"/>
                    <a:pt x="512" y="117"/>
                  </a:cubicBezTo>
                  <a:cubicBezTo>
                    <a:pt x="533" y="116"/>
                    <a:pt x="555" y="116"/>
                    <a:pt x="576" y="116"/>
                  </a:cubicBezTo>
                  <a:cubicBezTo>
                    <a:pt x="578" y="116"/>
                    <a:pt x="580" y="116"/>
                    <a:pt x="582" y="117"/>
                  </a:cubicBezTo>
                  <a:cubicBezTo>
                    <a:pt x="590" y="117"/>
                    <a:pt x="595" y="122"/>
                    <a:pt x="595" y="128"/>
                  </a:cubicBezTo>
                  <a:cubicBezTo>
                    <a:pt x="595" y="136"/>
                    <a:pt x="590" y="140"/>
                    <a:pt x="583" y="140"/>
                  </a:cubicBezTo>
                  <a:cubicBezTo>
                    <a:pt x="535" y="140"/>
                    <a:pt x="488" y="140"/>
                    <a:pt x="440" y="140"/>
                  </a:cubicBezTo>
                  <a:cubicBezTo>
                    <a:pt x="432" y="140"/>
                    <a:pt x="427" y="133"/>
                    <a:pt x="428" y="127"/>
                  </a:cubicBezTo>
                  <a:close/>
                  <a:moveTo>
                    <a:pt x="511" y="2064"/>
                  </a:moveTo>
                  <a:cubicBezTo>
                    <a:pt x="466" y="2064"/>
                    <a:pt x="430" y="2029"/>
                    <a:pt x="430" y="1983"/>
                  </a:cubicBezTo>
                  <a:cubicBezTo>
                    <a:pt x="430" y="1936"/>
                    <a:pt x="467" y="1902"/>
                    <a:pt x="512" y="1901"/>
                  </a:cubicBezTo>
                  <a:cubicBezTo>
                    <a:pt x="556" y="1902"/>
                    <a:pt x="593" y="1936"/>
                    <a:pt x="593" y="1983"/>
                  </a:cubicBezTo>
                  <a:cubicBezTo>
                    <a:pt x="592" y="2031"/>
                    <a:pt x="554" y="2065"/>
                    <a:pt x="511" y="2064"/>
                  </a:cubicBezTo>
                  <a:close/>
                  <a:moveTo>
                    <a:pt x="946" y="1848"/>
                  </a:moveTo>
                  <a:cubicBezTo>
                    <a:pt x="655" y="1848"/>
                    <a:pt x="365" y="1848"/>
                    <a:pt x="75" y="1848"/>
                  </a:cubicBezTo>
                  <a:cubicBezTo>
                    <a:pt x="60" y="1848"/>
                    <a:pt x="62" y="1850"/>
                    <a:pt x="62" y="1835"/>
                  </a:cubicBezTo>
                  <a:cubicBezTo>
                    <a:pt x="62" y="1313"/>
                    <a:pt x="62" y="791"/>
                    <a:pt x="62" y="270"/>
                  </a:cubicBezTo>
                  <a:cubicBezTo>
                    <a:pt x="62" y="256"/>
                    <a:pt x="62" y="256"/>
                    <a:pt x="75" y="256"/>
                  </a:cubicBezTo>
                  <a:cubicBezTo>
                    <a:pt x="365" y="256"/>
                    <a:pt x="656" y="256"/>
                    <a:pt x="946" y="256"/>
                  </a:cubicBezTo>
                  <a:cubicBezTo>
                    <a:pt x="960" y="256"/>
                    <a:pt x="960" y="256"/>
                    <a:pt x="960" y="271"/>
                  </a:cubicBezTo>
                  <a:cubicBezTo>
                    <a:pt x="960" y="532"/>
                    <a:pt x="960" y="793"/>
                    <a:pt x="960" y="1054"/>
                  </a:cubicBezTo>
                  <a:cubicBezTo>
                    <a:pt x="960" y="1314"/>
                    <a:pt x="960" y="1574"/>
                    <a:pt x="960" y="1834"/>
                  </a:cubicBezTo>
                  <a:cubicBezTo>
                    <a:pt x="960" y="1851"/>
                    <a:pt x="961" y="1848"/>
                    <a:pt x="946" y="184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grpSp>
      <p:sp>
        <p:nvSpPr>
          <p:cNvPr id="186" name="Google Shape;186;p15"/>
          <p:cNvSpPr/>
          <p:nvPr/>
        </p:nvSpPr>
        <p:spPr>
          <a:xfrm>
            <a:off x="11512283" y="243039"/>
            <a:ext cx="451117" cy="45111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1800" b="0" i="0" u="none" strike="noStrike" cap="none">
                <a:solidFill>
                  <a:srgbClr val="FFFFFF"/>
                </a:solidFill>
                <a:latin typeface="Arial"/>
                <a:ea typeface="Arial"/>
                <a:cs typeface="Arial"/>
                <a:sym typeface="Arial"/>
              </a:rPr>
              <a:t>2</a:t>
            </a:r>
            <a:endParaRPr sz="1800" b="0" i="0" u="none" strike="noStrike" cap="none">
              <a:solidFill>
                <a:srgbClr val="FFFFFF"/>
              </a:solidFill>
              <a:latin typeface="Arial"/>
              <a:ea typeface="Arial"/>
              <a:cs typeface="Arial"/>
              <a:sym typeface="Arial"/>
            </a:endParaRPr>
          </a:p>
        </p:txBody>
      </p:sp>
      <p:sp>
        <p:nvSpPr>
          <p:cNvPr id="187" name="Google Shape;187;p15"/>
          <p:cNvSpPr txBox="1"/>
          <p:nvPr/>
        </p:nvSpPr>
        <p:spPr>
          <a:xfrm>
            <a:off x="6965498" y="2414121"/>
            <a:ext cx="4087887" cy="1477328"/>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800" b="0" i="0" u="none" strike="noStrike" cap="none">
                <a:solidFill>
                  <a:schemeClr val="lt1"/>
                </a:solidFill>
                <a:latin typeface="Lato"/>
                <a:ea typeface="Lato"/>
                <a:cs typeface="Lato"/>
                <a:sym typeface="Lato"/>
              </a:rPr>
              <a:t>Digitization and automation of bus pass system. This project is intended to enhance and streamline the current manual bus pass system for community bus service e.g. Centro</a:t>
            </a:r>
            <a:endParaRPr/>
          </a:p>
        </p:txBody>
      </p:sp>
      <p:grpSp>
        <p:nvGrpSpPr>
          <p:cNvPr id="188" name="Google Shape;188;p15"/>
          <p:cNvGrpSpPr/>
          <p:nvPr/>
        </p:nvGrpSpPr>
        <p:grpSpPr>
          <a:xfrm rot="2247443">
            <a:off x="6177651" y="4188199"/>
            <a:ext cx="381707" cy="827099"/>
            <a:chOff x="9490633" y="1499448"/>
            <a:chExt cx="1270458" cy="3028167"/>
          </a:xfrm>
        </p:grpSpPr>
        <p:sp>
          <p:nvSpPr>
            <p:cNvPr id="189" name="Google Shape;189;p15"/>
            <p:cNvSpPr/>
            <p:nvPr/>
          </p:nvSpPr>
          <p:spPr>
            <a:xfrm>
              <a:off x="9730649" y="1907294"/>
              <a:ext cx="822910" cy="1768535"/>
            </a:xfrm>
            <a:custGeom>
              <a:avLst/>
              <a:gdLst/>
              <a:ahLst/>
              <a:cxnLst/>
              <a:rect l="l" t="t" r="r" b="b"/>
              <a:pathLst>
                <a:path w="233" h="500" extrusionOk="0">
                  <a:moveTo>
                    <a:pt x="39" y="495"/>
                  </a:moveTo>
                  <a:cubicBezTo>
                    <a:pt x="36" y="488"/>
                    <a:pt x="34" y="481"/>
                    <a:pt x="32" y="475"/>
                  </a:cubicBezTo>
                  <a:cubicBezTo>
                    <a:pt x="22" y="445"/>
                    <a:pt x="15" y="415"/>
                    <a:pt x="10" y="385"/>
                  </a:cubicBezTo>
                  <a:cubicBezTo>
                    <a:pt x="3" y="344"/>
                    <a:pt x="0" y="303"/>
                    <a:pt x="1" y="262"/>
                  </a:cubicBezTo>
                  <a:cubicBezTo>
                    <a:pt x="1" y="219"/>
                    <a:pt x="5" y="176"/>
                    <a:pt x="14" y="133"/>
                  </a:cubicBezTo>
                  <a:cubicBezTo>
                    <a:pt x="20" y="98"/>
                    <a:pt x="30" y="63"/>
                    <a:pt x="43" y="30"/>
                  </a:cubicBezTo>
                  <a:cubicBezTo>
                    <a:pt x="46" y="21"/>
                    <a:pt x="49" y="13"/>
                    <a:pt x="53" y="4"/>
                  </a:cubicBezTo>
                  <a:cubicBezTo>
                    <a:pt x="54" y="1"/>
                    <a:pt x="55" y="0"/>
                    <a:pt x="59" y="0"/>
                  </a:cubicBezTo>
                  <a:cubicBezTo>
                    <a:pt x="91" y="1"/>
                    <a:pt x="124" y="2"/>
                    <a:pt x="157" y="3"/>
                  </a:cubicBezTo>
                  <a:cubicBezTo>
                    <a:pt x="165" y="3"/>
                    <a:pt x="174" y="3"/>
                    <a:pt x="183" y="3"/>
                  </a:cubicBezTo>
                  <a:cubicBezTo>
                    <a:pt x="186" y="3"/>
                    <a:pt x="188" y="4"/>
                    <a:pt x="190" y="8"/>
                  </a:cubicBezTo>
                  <a:cubicBezTo>
                    <a:pt x="210" y="60"/>
                    <a:pt x="221" y="115"/>
                    <a:pt x="226" y="170"/>
                  </a:cubicBezTo>
                  <a:cubicBezTo>
                    <a:pt x="233" y="240"/>
                    <a:pt x="229" y="309"/>
                    <a:pt x="215" y="378"/>
                  </a:cubicBezTo>
                  <a:cubicBezTo>
                    <a:pt x="207" y="419"/>
                    <a:pt x="195" y="459"/>
                    <a:pt x="179" y="497"/>
                  </a:cubicBezTo>
                  <a:cubicBezTo>
                    <a:pt x="178" y="498"/>
                    <a:pt x="176" y="500"/>
                    <a:pt x="174" y="500"/>
                  </a:cubicBezTo>
                  <a:cubicBezTo>
                    <a:pt x="146" y="499"/>
                    <a:pt x="118" y="498"/>
                    <a:pt x="90" y="497"/>
                  </a:cubicBezTo>
                  <a:cubicBezTo>
                    <a:pt x="75" y="497"/>
                    <a:pt x="59" y="497"/>
                    <a:pt x="44" y="496"/>
                  </a:cubicBezTo>
                  <a:cubicBezTo>
                    <a:pt x="42" y="496"/>
                    <a:pt x="40" y="496"/>
                    <a:pt x="39" y="495"/>
                  </a:cubicBezTo>
                  <a:close/>
                  <a:moveTo>
                    <a:pt x="148" y="145"/>
                  </a:moveTo>
                  <a:cubicBezTo>
                    <a:pt x="168" y="129"/>
                    <a:pt x="171" y="100"/>
                    <a:pt x="154" y="80"/>
                  </a:cubicBezTo>
                  <a:cubicBezTo>
                    <a:pt x="139" y="61"/>
                    <a:pt x="109" y="58"/>
                    <a:pt x="90" y="74"/>
                  </a:cubicBezTo>
                  <a:cubicBezTo>
                    <a:pt x="70" y="90"/>
                    <a:pt x="67" y="119"/>
                    <a:pt x="83" y="139"/>
                  </a:cubicBezTo>
                  <a:cubicBezTo>
                    <a:pt x="99" y="159"/>
                    <a:pt x="128" y="161"/>
                    <a:pt x="148" y="14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90" name="Google Shape;190;p15"/>
            <p:cNvSpPr/>
            <p:nvPr/>
          </p:nvSpPr>
          <p:spPr>
            <a:xfrm>
              <a:off x="10439867" y="3109176"/>
              <a:ext cx="321224" cy="927579"/>
            </a:xfrm>
            <a:custGeom>
              <a:avLst/>
              <a:gdLst/>
              <a:ahLst/>
              <a:cxnLst/>
              <a:rect l="l" t="t" r="r" b="b"/>
              <a:pathLst>
                <a:path w="91" h="262" extrusionOk="0">
                  <a:moveTo>
                    <a:pt x="38" y="0"/>
                  </a:moveTo>
                  <a:cubicBezTo>
                    <a:pt x="43" y="4"/>
                    <a:pt x="48" y="8"/>
                    <a:pt x="53" y="12"/>
                  </a:cubicBezTo>
                  <a:cubicBezTo>
                    <a:pt x="63" y="20"/>
                    <a:pt x="73" y="28"/>
                    <a:pt x="83" y="36"/>
                  </a:cubicBezTo>
                  <a:cubicBezTo>
                    <a:pt x="85" y="38"/>
                    <a:pt x="88" y="40"/>
                    <a:pt x="89" y="42"/>
                  </a:cubicBezTo>
                  <a:cubicBezTo>
                    <a:pt x="90" y="43"/>
                    <a:pt x="91" y="46"/>
                    <a:pt x="90" y="47"/>
                  </a:cubicBezTo>
                  <a:cubicBezTo>
                    <a:pt x="84" y="86"/>
                    <a:pt x="78" y="125"/>
                    <a:pt x="71" y="164"/>
                  </a:cubicBezTo>
                  <a:cubicBezTo>
                    <a:pt x="66" y="195"/>
                    <a:pt x="61" y="225"/>
                    <a:pt x="57" y="256"/>
                  </a:cubicBezTo>
                  <a:cubicBezTo>
                    <a:pt x="56" y="258"/>
                    <a:pt x="56" y="259"/>
                    <a:pt x="55" y="262"/>
                  </a:cubicBezTo>
                  <a:cubicBezTo>
                    <a:pt x="53" y="257"/>
                    <a:pt x="51" y="252"/>
                    <a:pt x="49" y="248"/>
                  </a:cubicBezTo>
                  <a:cubicBezTo>
                    <a:pt x="40" y="230"/>
                    <a:pt x="32" y="212"/>
                    <a:pt x="23" y="194"/>
                  </a:cubicBezTo>
                  <a:cubicBezTo>
                    <a:pt x="17" y="182"/>
                    <a:pt x="12" y="169"/>
                    <a:pt x="5" y="157"/>
                  </a:cubicBezTo>
                  <a:cubicBezTo>
                    <a:pt x="0" y="149"/>
                    <a:pt x="1" y="142"/>
                    <a:pt x="4" y="134"/>
                  </a:cubicBezTo>
                  <a:cubicBezTo>
                    <a:pt x="20" y="92"/>
                    <a:pt x="30" y="48"/>
                    <a:pt x="37" y="4"/>
                  </a:cubicBezTo>
                  <a:cubicBezTo>
                    <a:pt x="37" y="3"/>
                    <a:pt x="37" y="2"/>
                    <a:pt x="38"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91" name="Google Shape;191;p15"/>
            <p:cNvSpPr/>
            <p:nvPr/>
          </p:nvSpPr>
          <p:spPr>
            <a:xfrm>
              <a:off x="9490633" y="3087521"/>
              <a:ext cx="295959" cy="913142"/>
            </a:xfrm>
            <a:custGeom>
              <a:avLst/>
              <a:gdLst/>
              <a:ahLst/>
              <a:cxnLst/>
              <a:rect l="l" t="t" r="r" b="b"/>
              <a:pathLst>
                <a:path w="84" h="258" extrusionOk="0">
                  <a:moveTo>
                    <a:pt x="55" y="0"/>
                  </a:moveTo>
                  <a:cubicBezTo>
                    <a:pt x="56" y="12"/>
                    <a:pt x="57" y="23"/>
                    <a:pt x="59" y="34"/>
                  </a:cubicBezTo>
                  <a:cubicBezTo>
                    <a:pt x="63" y="62"/>
                    <a:pt x="68" y="90"/>
                    <a:pt x="76" y="117"/>
                  </a:cubicBezTo>
                  <a:cubicBezTo>
                    <a:pt x="79" y="127"/>
                    <a:pt x="81" y="136"/>
                    <a:pt x="84" y="145"/>
                  </a:cubicBezTo>
                  <a:cubicBezTo>
                    <a:pt x="84" y="146"/>
                    <a:pt x="84" y="148"/>
                    <a:pt x="83" y="149"/>
                  </a:cubicBezTo>
                  <a:cubicBezTo>
                    <a:pt x="74" y="167"/>
                    <a:pt x="65" y="184"/>
                    <a:pt x="55" y="201"/>
                  </a:cubicBezTo>
                  <a:cubicBezTo>
                    <a:pt x="46" y="218"/>
                    <a:pt x="37" y="234"/>
                    <a:pt x="28" y="251"/>
                  </a:cubicBezTo>
                  <a:cubicBezTo>
                    <a:pt x="27" y="253"/>
                    <a:pt x="25" y="256"/>
                    <a:pt x="23" y="258"/>
                  </a:cubicBezTo>
                  <a:cubicBezTo>
                    <a:pt x="22" y="250"/>
                    <a:pt x="21" y="242"/>
                    <a:pt x="20" y="234"/>
                  </a:cubicBezTo>
                  <a:cubicBezTo>
                    <a:pt x="16" y="193"/>
                    <a:pt x="11" y="151"/>
                    <a:pt x="7" y="109"/>
                  </a:cubicBezTo>
                  <a:cubicBezTo>
                    <a:pt x="5" y="88"/>
                    <a:pt x="2" y="66"/>
                    <a:pt x="0" y="44"/>
                  </a:cubicBezTo>
                  <a:cubicBezTo>
                    <a:pt x="0" y="42"/>
                    <a:pt x="1" y="39"/>
                    <a:pt x="2" y="38"/>
                  </a:cubicBezTo>
                  <a:cubicBezTo>
                    <a:pt x="19" y="26"/>
                    <a:pt x="36" y="13"/>
                    <a:pt x="53" y="1"/>
                  </a:cubicBezTo>
                  <a:cubicBezTo>
                    <a:pt x="54" y="0"/>
                    <a:pt x="54" y="0"/>
                    <a:pt x="55"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92" name="Google Shape;192;p15"/>
            <p:cNvSpPr/>
            <p:nvPr/>
          </p:nvSpPr>
          <p:spPr>
            <a:xfrm>
              <a:off x="9840731" y="3771475"/>
              <a:ext cx="517929" cy="756140"/>
            </a:xfrm>
            <a:custGeom>
              <a:avLst/>
              <a:gdLst/>
              <a:ahLst/>
              <a:cxnLst/>
              <a:rect l="l" t="t" r="r" b="b"/>
              <a:pathLst>
                <a:path w="147" h="214" extrusionOk="0">
                  <a:moveTo>
                    <a:pt x="55" y="36"/>
                  </a:moveTo>
                  <a:cubicBezTo>
                    <a:pt x="53" y="44"/>
                    <a:pt x="51" y="51"/>
                    <a:pt x="50" y="59"/>
                  </a:cubicBezTo>
                  <a:cubicBezTo>
                    <a:pt x="48" y="74"/>
                    <a:pt x="52" y="86"/>
                    <a:pt x="59" y="99"/>
                  </a:cubicBezTo>
                  <a:cubicBezTo>
                    <a:pt x="64" y="107"/>
                    <a:pt x="69" y="116"/>
                    <a:pt x="74" y="125"/>
                  </a:cubicBezTo>
                  <a:cubicBezTo>
                    <a:pt x="75" y="109"/>
                    <a:pt x="79" y="94"/>
                    <a:pt x="87" y="80"/>
                  </a:cubicBezTo>
                  <a:cubicBezTo>
                    <a:pt x="94" y="66"/>
                    <a:pt x="104" y="54"/>
                    <a:pt x="117" y="43"/>
                  </a:cubicBezTo>
                  <a:cubicBezTo>
                    <a:pt x="120" y="57"/>
                    <a:pt x="121" y="71"/>
                    <a:pt x="119" y="85"/>
                  </a:cubicBezTo>
                  <a:cubicBezTo>
                    <a:pt x="124" y="83"/>
                    <a:pt x="126" y="79"/>
                    <a:pt x="127" y="75"/>
                  </a:cubicBezTo>
                  <a:cubicBezTo>
                    <a:pt x="135" y="58"/>
                    <a:pt x="136" y="40"/>
                    <a:pt x="134" y="22"/>
                  </a:cubicBezTo>
                  <a:cubicBezTo>
                    <a:pt x="134" y="18"/>
                    <a:pt x="133" y="14"/>
                    <a:pt x="133" y="10"/>
                  </a:cubicBezTo>
                  <a:cubicBezTo>
                    <a:pt x="135" y="15"/>
                    <a:pt x="138" y="20"/>
                    <a:pt x="139" y="25"/>
                  </a:cubicBezTo>
                  <a:cubicBezTo>
                    <a:pt x="147" y="50"/>
                    <a:pt x="144" y="73"/>
                    <a:pt x="135" y="96"/>
                  </a:cubicBezTo>
                  <a:cubicBezTo>
                    <a:pt x="130" y="111"/>
                    <a:pt x="123" y="126"/>
                    <a:pt x="118" y="140"/>
                  </a:cubicBezTo>
                  <a:cubicBezTo>
                    <a:pt x="116" y="145"/>
                    <a:pt x="115" y="149"/>
                    <a:pt x="114" y="154"/>
                  </a:cubicBezTo>
                  <a:cubicBezTo>
                    <a:pt x="108" y="145"/>
                    <a:pt x="102" y="136"/>
                    <a:pt x="99" y="125"/>
                  </a:cubicBezTo>
                  <a:cubicBezTo>
                    <a:pt x="97" y="114"/>
                    <a:pt x="99" y="103"/>
                    <a:pt x="102" y="93"/>
                  </a:cubicBezTo>
                  <a:cubicBezTo>
                    <a:pt x="97" y="99"/>
                    <a:pt x="95" y="106"/>
                    <a:pt x="94" y="114"/>
                  </a:cubicBezTo>
                  <a:cubicBezTo>
                    <a:pt x="94" y="127"/>
                    <a:pt x="94" y="141"/>
                    <a:pt x="94" y="155"/>
                  </a:cubicBezTo>
                  <a:cubicBezTo>
                    <a:pt x="94" y="167"/>
                    <a:pt x="92" y="180"/>
                    <a:pt x="85" y="191"/>
                  </a:cubicBezTo>
                  <a:cubicBezTo>
                    <a:pt x="79" y="201"/>
                    <a:pt x="72" y="209"/>
                    <a:pt x="61" y="214"/>
                  </a:cubicBezTo>
                  <a:cubicBezTo>
                    <a:pt x="63" y="198"/>
                    <a:pt x="55" y="186"/>
                    <a:pt x="50" y="173"/>
                  </a:cubicBezTo>
                  <a:cubicBezTo>
                    <a:pt x="40" y="152"/>
                    <a:pt x="30" y="131"/>
                    <a:pt x="33" y="107"/>
                  </a:cubicBezTo>
                  <a:cubicBezTo>
                    <a:pt x="34" y="100"/>
                    <a:pt x="36" y="94"/>
                    <a:pt x="38" y="86"/>
                  </a:cubicBezTo>
                  <a:cubicBezTo>
                    <a:pt x="32" y="91"/>
                    <a:pt x="30" y="97"/>
                    <a:pt x="29" y="103"/>
                  </a:cubicBezTo>
                  <a:cubicBezTo>
                    <a:pt x="27" y="110"/>
                    <a:pt x="26" y="118"/>
                    <a:pt x="25" y="125"/>
                  </a:cubicBezTo>
                  <a:cubicBezTo>
                    <a:pt x="23" y="132"/>
                    <a:pt x="19" y="138"/>
                    <a:pt x="13" y="141"/>
                  </a:cubicBezTo>
                  <a:cubicBezTo>
                    <a:pt x="9" y="117"/>
                    <a:pt x="5" y="94"/>
                    <a:pt x="3" y="70"/>
                  </a:cubicBezTo>
                  <a:cubicBezTo>
                    <a:pt x="0" y="50"/>
                    <a:pt x="2" y="30"/>
                    <a:pt x="12" y="12"/>
                  </a:cubicBezTo>
                  <a:cubicBezTo>
                    <a:pt x="15" y="8"/>
                    <a:pt x="18" y="4"/>
                    <a:pt x="21" y="0"/>
                  </a:cubicBezTo>
                  <a:cubicBezTo>
                    <a:pt x="8" y="24"/>
                    <a:pt x="12" y="47"/>
                    <a:pt x="21" y="72"/>
                  </a:cubicBezTo>
                  <a:cubicBezTo>
                    <a:pt x="28" y="55"/>
                    <a:pt x="40" y="44"/>
                    <a:pt x="55" y="3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93" name="Google Shape;193;p15"/>
            <p:cNvSpPr/>
            <p:nvPr/>
          </p:nvSpPr>
          <p:spPr>
            <a:xfrm>
              <a:off x="9952618" y="1499448"/>
              <a:ext cx="420479" cy="364535"/>
            </a:xfrm>
            <a:custGeom>
              <a:avLst/>
              <a:gdLst/>
              <a:ahLst/>
              <a:cxnLst/>
              <a:rect l="l" t="t" r="r" b="b"/>
              <a:pathLst>
                <a:path w="119" h="103" extrusionOk="0">
                  <a:moveTo>
                    <a:pt x="119" y="103"/>
                  </a:moveTo>
                  <a:cubicBezTo>
                    <a:pt x="79" y="102"/>
                    <a:pt x="39" y="101"/>
                    <a:pt x="0" y="100"/>
                  </a:cubicBezTo>
                  <a:cubicBezTo>
                    <a:pt x="3" y="84"/>
                    <a:pt x="47" y="12"/>
                    <a:pt x="62" y="0"/>
                  </a:cubicBezTo>
                  <a:cubicBezTo>
                    <a:pt x="76" y="12"/>
                    <a:pt x="118" y="90"/>
                    <a:pt x="119" y="10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grpSp>
      <p:sp>
        <p:nvSpPr>
          <p:cNvPr id="194" name="Google Shape;194;p15"/>
          <p:cNvSpPr txBox="1"/>
          <p:nvPr/>
        </p:nvSpPr>
        <p:spPr>
          <a:xfrm>
            <a:off x="6878701" y="4149718"/>
            <a:ext cx="4087886" cy="1029256"/>
          </a:xfrm>
          <a:prstGeom prst="rect">
            <a:avLst/>
          </a:prstGeom>
          <a:noFill/>
          <a:ln>
            <a:noFill/>
          </a:ln>
        </p:spPr>
        <p:txBody>
          <a:bodyPr spcFirstLastPara="1" wrap="square" lIns="91425" tIns="45700" rIns="91425" bIns="45700" anchor="t" anchorCtr="0">
            <a:noAutofit/>
          </a:bodyPr>
          <a:lstStyle/>
          <a:p>
            <a:pPr marL="457200" marR="0" lvl="0" indent="-336550" algn="l" rtl="0">
              <a:lnSpc>
                <a:spcPct val="115000"/>
              </a:lnSpc>
              <a:spcBef>
                <a:spcPts val="0"/>
              </a:spcBef>
              <a:spcAft>
                <a:spcPts val="0"/>
              </a:spcAft>
              <a:buClr>
                <a:schemeClr val="lt1"/>
              </a:buClr>
              <a:buSzPts val="1700"/>
              <a:buFont typeface="Lato"/>
              <a:buChar char="●"/>
            </a:pPr>
            <a:r>
              <a:rPr lang="en-US" sz="1800" b="0" i="0" u="none" strike="noStrike" cap="none">
                <a:solidFill>
                  <a:schemeClr val="lt1"/>
                </a:solidFill>
                <a:latin typeface="Lato"/>
                <a:ea typeface="Lato"/>
                <a:cs typeface="Lato"/>
                <a:sym typeface="Lato"/>
              </a:rPr>
              <a:t>Manual passes -&gt; E-pass system</a:t>
            </a:r>
            <a:endParaRPr/>
          </a:p>
          <a:p>
            <a:pPr marL="457200" marR="0" lvl="0" indent="-336550" algn="l" rtl="0">
              <a:lnSpc>
                <a:spcPct val="115000"/>
              </a:lnSpc>
              <a:spcBef>
                <a:spcPts val="0"/>
              </a:spcBef>
              <a:spcAft>
                <a:spcPts val="0"/>
              </a:spcAft>
              <a:buClr>
                <a:schemeClr val="lt1"/>
              </a:buClr>
              <a:buSzPts val="1700"/>
              <a:buFont typeface="Lato"/>
              <a:buChar char="●"/>
            </a:pPr>
            <a:r>
              <a:rPr lang="en-US" sz="1800" b="0" i="0" u="none" strike="noStrike" cap="none">
                <a:solidFill>
                  <a:schemeClr val="lt1"/>
                </a:solidFill>
                <a:latin typeface="Lato"/>
                <a:ea typeface="Lato"/>
                <a:cs typeface="Lato"/>
                <a:sym typeface="Lato"/>
              </a:rPr>
              <a:t>More convenience </a:t>
            </a:r>
            <a:endParaRPr/>
          </a:p>
          <a:p>
            <a:pPr marL="457200" marR="0" lvl="0" indent="-336550" algn="l" rtl="0">
              <a:lnSpc>
                <a:spcPct val="115000"/>
              </a:lnSpc>
              <a:spcBef>
                <a:spcPts val="0"/>
              </a:spcBef>
              <a:spcAft>
                <a:spcPts val="0"/>
              </a:spcAft>
              <a:buClr>
                <a:schemeClr val="lt1"/>
              </a:buClr>
              <a:buSzPts val="1700"/>
              <a:buFont typeface="Lato"/>
              <a:buChar char="●"/>
            </a:pPr>
            <a:r>
              <a:rPr lang="en-US" sz="1800" b="0" i="0" u="none" strike="noStrike" cap="none">
                <a:solidFill>
                  <a:schemeClr val="lt1"/>
                </a:solidFill>
                <a:latin typeface="Lato"/>
                <a:ea typeface="Lato"/>
                <a:cs typeface="Lato"/>
                <a:sym typeface="Lato"/>
              </a:rPr>
              <a:t>Cost saving</a:t>
            </a:r>
            <a:endParaRPr/>
          </a:p>
        </p:txBody>
      </p:sp>
      <p:grpSp>
        <p:nvGrpSpPr>
          <p:cNvPr id="195" name="Google Shape;195;p15"/>
          <p:cNvGrpSpPr/>
          <p:nvPr/>
        </p:nvGrpSpPr>
        <p:grpSpPr>
          <a:xfrm>
            <a:off x="6077637" y="2414121"/>
            <a:ext cx="616670" cy="752179"/>
            <a:chOff x="7549436" y="-3035119"/>
            <a:chExt cx="1474296" cy="1798263"/>
          </a:xfrm>
        </p:grpSpPr>
        <p:sp>
          <p:nvSpPr>
            <p:cNvPr id="196" name="Google Shape;196;p15"/>
            <p:cNvSpPr/>
            <p:nvPr/>
          </p:nvSpPr>
          <p:spPr>
            <a:xfrm>
              <a:off x="7827222" y="-2761530"/>
              <a:ext cx="917325" cy="1524674"/>
            </a:xfrm>
            <a:custGeom>
              <a:avLst/>
              <a:gdLst/>
              <a:ahLst/>
              <a:cxnLst/>
              <a:rect l="l" t="t" r="r" b="b"/>
              <a:pathLst>
                <a:path w="750" h="1237" extrusionOk="0">
                  <a:moveTo>
                    <a:pt x="674" y="602"/>
                  </a:moveTo>
                  <a:cubicBezTo>
                    <a:pt x="724" y="537"/>
                    <a:pt x="750" y="459"/>
                    <a:pt x="750" y="376"/>
                  </a:cubicBezTo>
                  <a:cubicBezTo>
                    <a:pt x="750" y="275"/>
                    <a:pt x="710" y="180"/>
                    <a:pt x="638" y="110"/>
                  </a:cubicBezTo>
                  <a:cubicBezTo>
                    <a:pt x="566" y="39"/>
                    <a:pt x="471" y="0"/>
                    <a:pt x="370" y="2"/>
                  </a:cubicBezTo>
                  <a:cubicBezTo>
                    <a:pt x="272" y="3"/>
                    <a:pt x="180" y="42"/>
                    <a:pt x="110" y="112"/>
                  </a:cubicBezTo>
                  <a:cubicBezTo>
                    <a:pt x="41" y="182"/>
                    <a:pt x="2" y="275"/>
                    <a:pt x="1" y="373"/>
                  </a:cubicBezTo>
                  <a:cubicBezTo>
                    <a:pt x="0" y="457"/>
                    <a:pt x="27" y="536"/>
                    <a:pt x="77" y="603"/>
                  </a:cubicBezTo>
                  <a:cubicBezTo>
                    <a:pt x="160" y="711"/>
                    <a:pt x="205" y="843"/>
                    <a:pt x="205" y="976"/>
                  </a:cubicBezTo>
                  <a:cubicBezTo>
                    <a:pt x="205" y="1120"/>
                    <a:pt x="205" y="1120"/>
                    <a:pt x="205" y="1120"/>
                  </a:cubicBezTo>
                  <a:cubicBezTo>
                    <a:pt x="205" y="1185"/>
                    <a:pt x="257" y="1237"/>
                    <a:pt x="321" y="1237"/>
                  </a:cubicBezTo>
                  <a:cubicBezTo>
                    <a:pt x="430" y="1237"/>
                    <a:pt x="430" y="1237"/>
                    <a:pt x="430" y="1237"/>
                  </a:cubicBezTo>
                  <a:cubicBezTo>
                    <a:pt x="494" y="1237"/>
                    <a:pt x="546" y="1185"/>
                    <a:pt x="546" y="1120"/>
                  </a:cubicBezTo>
                  <a:cubicBezTo>
                    <a:pt x="546" y="976"/>
                    <a:pt x="546" y="976"/>
                    <a:pt x="546" y="976"/>
                  </a:cubicBezTo>
                  <a:cubicBezTo>
                    <a:pt x="546" y="842"/>
                    <a:pt x="590" y="713"/>
                    <a:pt x="674" y="602"/>
                  </a:cubicBezTo>
                  <a:close/>
                  <a:moveTo>
                    <a:pt x="116" y="574"/>
                  </a:moveTo>
                  <a:cubicBezTo>
                    <a:pt x="71" y="516"/>
                    <a:pt x="48" y="446"/>
                    <a:pt x="49" y="373"/>
                  </a:cubicBezTo>
                  <a:cubicBezTo>
                    <a:pt x="51" y="197"/>
                    <a:pt x="195" y="52"/>
                    <a:pt x="371" y="50"/>
                  </a:cubicBezTo>
                  <a:cubicBezTo>
                    <a:pt x="459" y="49"/>
                    <a:pt x="542" y="82"/>
                    <a:pt x="605" y="144"/>
                  </a:cubicBezTo>
                  <a:cubicBezTo>
                    <a:pt x="667" y="206"/>
                    <a:pt x="702" y="288"/>
                    <a:pt x="702" y="376"/>
                  </a:cubicBezTo>
                  <a:cubicBezTo>
                    <a:pt x="702" y="448"/>
                    <a:pt x="679" y="516"/>
                    <a:pt x="636" y="573"/>
                  </a:cubicBezTo>
                  <a:cubicBezTo>
                    <a:pt x="547" y="690"/>
                    <a:pt x="500" y="825"/>
                    <a:pt x="498" y="967"/>
                  </a:cubicBezTo>
                  <a:cubicBezTo>
                    <a:pt x="253" y="967"/>
                    <a:pt x="253" y="967"/>
                    <a:pt x="253" y="967"/>
                  </a:cubicBezTo>
                  <a:cubicBezTo>
                    <a:pt x="251" y="827"/>
                    <a:pt x="202" y="688"/>
                    <a:pt x="116" y="574"/>
                  </a:cubicBezTo>
                  <a:close/>
                  <a:moveTo>
                    <a:pt x="253" y="1104"/>
                  </a:moveTo>
                  <a:cubicBezTo>
                    <a:pt x="253" y="1085"/>
                    <a:pt x="253" y="1085"/>
                    <a:pt x="253" y="1085"/>
                  </a:cubicBezTo>
                  <a:cubicBezTo>
                    <a:pt x="498" y="1113"/>
                    <a:pt x="498" y="1113"/>
                    <a:pt x="498" y="1113"/>
                  </a:cubicBezTo>
                  <a:cubicBezTo>
                    <a:pt x="498" y="1120"/>
                    <a:pt x="498" y="1120"/>
                    <a:pt x="498" y="1120"/>
                  </a:cubicBezTo>
                  <a:cubicBezTo>
                    <a:pt x="498" y="1124"/>
                    <a:pt x="498" y="1128"/>
                    <a:pt x="497" y="1132"/>
                  </a:cubicBezTo>
                  <a:lnTo>
                    <a:pt x="253" y="1104"/>
                  </a:lnTo>
                  <a:close/>
                  <a:moveTo>
                    <a:pt x="253" y="1036"/>
                  </a:moveTo>
                  <a:cubicBezTo>
                    <a:pt x="253" y="1015"/>
                    <a:pt x="253" y="1015"/>
                    <a:pt x="253" y="1015"/>
                  </a:cubicBezTo>
                  <a:cubicBezTo>
                    <a:pt x="498" y="1015"/>
                    <a:pt x="498" y="1015"/>
                    <a:pt x="498" y="1015"/>
                  </a:cubicBezTo>
                  <a:cubicBezTo>
                    <a:pt x="498" y="1064"/>
                    <a:pt x="498" y="1064"/>
                    <a:pt x="498" y="1064"/>
                  </a:cubicBezTo>
                  <a:lnTo>
                    <a:pt x="253" y="1036"/>
                  </a:lnTo>
                  <a:close/>
                  <a:moveTo>
                    <a:pt x="321" y="1189"/>
                  </a:moveTo>
                  <a:cubicBezTo>
                    <a:pt x="296" y="1189"/>
                    <a:pt x="273" y="1174"/>
                    <a:pt x="262" y="1153"/>
                  </a:cubicBezTo>
                  <a:cubicBezTo>
                    <a:pt x="468" y="1177"/>
                    <a:pt x="468" y="1177"/>
                    <a:pt x="468" y="1177"/>
                  </a:cubicBezTo>
                  <a:cubicBezTo>
                    <a:pt x="457" y="1184"/>
                    <a:pt x="444" y="1189"/>
                    <a:pt x="430" y="1189"/>
                  </a:cubicBezTo>
                  <a:lnTo>
                    <a:pt x="321" y="1189"/>
                  </a:lnTo>
                  <a:close/>
                  <a:moveTo>
                    <a:pt x="321" y="1189"/>
                  </a:moveTo>
                  <a:cubicBezTo>
                    <a:pt x="321" y="1189"/>
                    <a:pt x="321" y="1189"/>
                    <a:pt x="321" y="1189"/>
                  </a:cubicBezTo>
                </a:path>
              </a:pathLst>
            </a:custGeom>
            <a:solidFill>
              <a:srgbClr val="17F8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17F8FF"/>
                </a:solidFill>
                <a:latin typeface="Calibri"/>
                <a:ea typeface="Calibri"/>
                <a:cs typeface="Calibri"/>
                <a:sym typeface="Calibri"/>
              </a:endParaRPr>
            </a:p>
          </p:txBody>
        </p:sp>
        <p:sp>
          <p:nvSpPr>
            <p:cNvPr id="197" name="Google Shape;197;p15"/>
            <p:cNvSpPr/>
            <p:nvPr/>
          </p:nvSpPr>
          <p:spPr>
            <a:xfrm>
              <a:off x="7933578" y="-2329808"/>
              <a:ext cx="65073" cy="110555"/>
            </a:xfrm>
            <a:custGeom>
              <a:avLst/>
              <a:gdLst/>
              <a:ahLst/>
              <a:cxnLst/>
              <a:rect l="l" t="t" r="r" b="b"/>
              <a:pathLst>
                <a:path w="53" h="90" extrusionOk="0">
                  <a:moveTo>
                    <a:pt x="51" y="62"/>
                  </a:moveTo>
                  <a:cubicBezTo>
                    <a:pt x="49" y="50"/>
                    <a:pt x="48" y="37"/>
                    <a:pt x="48" y="24"/>
                  </a:cubicBezTo>
                  <a:cubicBezTo>
                    <a:pt x="49" y="11"/>
                    <a:pt x="38" y="0"/>
                    <a:pt x="25" y="0"/>
                  </a:cubicBezTo>
                  <a:cubicBezTo>
                    <a:pt x="11" y="0"/>
                    <a:pt x="1" y="10"/>
                    <a:pt x="0" y="23"/>
                  </a:cubicBezTo>
                  <a:cubicBezTo>
                    <a:pt x="0" y="39"/>
                    <a:pt x="1" y="54"/>
                    <a:pt x="4" y="69"/>
                  </a:cubicBezTo>
                  <a:cubicBezTo>
                    <a:pt x="5" y="81"/>
                    <a:pt x="16" y="90"/>
                    <a:pt x="27" y="90"/>
                  </a:cubicBezTo>
                  <a:cubicBezTo>
                    <a:pt x="28" y="90"/>
                    <a:pt x="30" y="90"/>
                    <a:pt x="31" y="90"/>
                  </a:cubicBezTo>
                  <a:cubicBezTo>
                    <a:pt x="44" y="88"/>
                    <a:pt x="53" y="75"/>
                    <a:pt x="51" y="62"/>
                  </a:cubicBezTo>
                  <a:close/>
                  <a:moveTo>
                    <a:pt x="51" y="62"/>
                  </a:moveTo>
                  <a:cubicBezTo>
                    <a:pt x="51" y="62"/>
                    <a:pt x="51" y="62"/>
                    <a:pt x="51" y="62"/>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98" name="Google Shape;198;p15"/>
            <p:cNvSpPr/>
            <p:nvPr/>
          </p:nvSpPr>
          <p:spPr>
            <a:xfrm>
              <a:off x="7965765" y="-2182168"/>
              <a:ext cx="235803" cy="378545"/>
            </a:xfrm>
            <a:custGeom>
              <a:avLst/>
              <a:gdLst/>
              <a:ahLst/>
              <a:cxnLst/>
              <a:rect l="l" t="t" r="r" b="b"/>
              <a:pathLst>
                <a:path w="193" h="307" extrusionOk="0">
                  <a:moveTo>
                    <a:pt x="166" y="307"/>
                  </a:moveTo>
                  <a:cubicBezTo>
                    <a:pt x="169" y="307"/>
                    <a:pt x="171" y="306"/>
                    <a:pt x="174" y="306"/>
                  </a:cubicBezTo>
                  <a:cubicBezTo>
                    <a:pt x="186" y="301"/>
                    <a:pt x="193" y="288"/>
                    <a:pt x="189" y="275"/>
                  </a:cubicBezTo>
                  <a:cubicBezTo>
                    <a:pt x="162" y="194"/>
                    <a:pt x="123" y="119"/>
                    <a:pt x="71" y="51"/>
                  </a:cubicBezTo>
                  <a:cubicBezTo>
                    <a:pt x="63" y="40"/>
                    <a:pt x="55" y="28"/>
                    <a:pt x="49" y="16"/>
                  </a:cubicBezTo>
                  <a:cubicBezTo>
                    <a:pt x="43" y="4"/>
                    <a:pt x="28" y="0"/>
                    <a:pt x="16" y="6"/>
                  </a:cubicBezTo>
                  <a:cubicBezTo>
                    <a:pt x="5" y="12"/>
                    <a:pt x="0" y="26"/>
                    <a:pt x="6" y="38"/>
                  </a:cubicBezTo>
                  <a:cubicBezTo>
                    <a:pt x="14" y="53"/>
                    <a:pt x="23" y="67"/>
                    <a:pt x="33" y="80"/>
                  </a:cubicBezTo>
                  <a:cubicBezTo>
                    <a:pt x="81" y="144"/>
                    <a:pt x="119" y="215"/>
                    <a:pt x="143" y="290"/>
                  </a:cubicBezTo>
                  <a:cubicBezTo>
                    <a:pt x="147" y="300"/>
                    <a:pt x="156" y="307"/>
                    <a:pt x="166" y="307"/>
                  </a:cubicBezTo>
                  <a:close/>
                  <a:moveTo>
                    <a:pt x="166" y="307"/>
                  </a:moveTo>
                  <a:cubicBezTo>
                    <a:pt x="166" y="307"/>
                    <a:pt x="166" y="307"/>
                    <a:pt x="166" y="307"/>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199" name="Google Shape;199;p15"/>
            <p:cNvSpPr/>
            <p:nvPr/>
          </p:nvSpPr>
          <p:spPr>
            <a:xfrm>
              <a:off x="8510842" y="-2203160"/>
              <a:ext cx="105657" cy="130847"/>
            </a:xfrm>
            <a:custGeom>
              <a:avLst/>
              <a:gdLst/>
              <a:ahLst/>
              <a:cxnLst/>
              <a:rect l="l" t="t" r="r" b="b"/>
              <a:pathLst>
                <a:path w="86" h="106" extrusionOk="0">
                  <a:moveTo>
                    <a:pt x="69" y="5"/>
                  </a:moveTo>
                  <a:cubicBezTo>
                    <a:pt x="56" y="0"/>
                    <a:pt x="42" y="6"/>
                    <a:pt x="37" y="18"/>
                  </a:cubicBezTo>
                  <a:cubicBezTo>
                    <a:pt x="29" y="36"/>
                    <a:pt x="20" y="52"/>
                    <a:pt x="8" y="68"/>
                  </a:cubicBezTo>
                  <a:cubicBezTo>
                    <a:pt x="0" y="79"/>
                    <a:pt x="2" y="94"/>
                    <a:pt x="12" y="102"/>
                  </a:cubicBezTo>
                  <a:cubicBezTo>
                    <a:pt x="17" y="105"/>
                    <a:pt x="22" y="106"/>
                    <a:pt x="27" y="106"/>
                  </a:cubicBezTo>
                  <a:cubicBezTo>
                    <a:pt x="34" y="106"/>
                    <a:pt x="41" y="103"/>
                    <a:pt x="46" y="97"/>
                  </a:cubicBezTo>
                  <a:cubicBezTo>
                    <a:pt x="60" y="78"/>
                    <a:pt x="72" y="58"/>
                    <a:pt x="81" y="37"/>
                  </a:cubicBezTo>
                  <a:cubicBezTo>
                    <a:pt x="86" y="25"/>
                    <a:pt x="81" y="11"/>
                    <a:pt x="69" y="5"/>
                  </a:cubicBezTo>
                  <a:close/>
                  <a:moveTo>
                    <a:pt x="69" y="5"/>
                  </a:moveTo>
                  <a:cubicBezTo>
                    <a:pt x="69" y="5"/>
                    <a:pt x="69" y="5"/>
                    <a:pt x="69" y="5"/>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200" name="Google Shape;200;p15"/>
            <p:cNvSpPr/>
            <p:nvPr/>
          </p:nvSpPr>
          <p:spPr>
            <a:xfrm>
              <a:off x="8256846" y="-2653076"/>
              <a:ext cx="381344" cy="415630"/>
            </a:xfrm>
            <a:custGeom>
              <a:avLst/>
              <a:gdLst/>
              <a:ahLst/>
              <a:cxnLst/>
              <a:rect l="l" t="t" r="r" b="b"/>
              <a:pathLst>
                <a:path w="312" h="337" extrusionOk="0">
                  <a:moveTo>
                    <a:pt x="24" y="48"/>
                  </a:moveTo>
                  <a:cubicBezTo>
                    <a:pt x="157" y="48"/>
                    <a:pt x="264" y="156"/>
                    <a:pt x="264" y="288"/>
                  </a:cubicBezTo>
                  <a:cubicBezTo>
                    <a:pt x="264" y="296"/>
                    <a:pt x="264" y="303"/>
                    <a:pt x="263" y="311"/>
                  </a:cubicBezTo>
                  <a:cubicBezTo>
                    <a:pt x="262" y="324"/>
                    <a:pt x="272" y="336"/>
                    <a:pt x="285" y="337"/>
                  </a:cubicBezTo>
                  <a:cubicBezTo>
                    <a:pt x="286" y="337"/>
                    <a:pt x="287" y="337"/>
                    <a:pt x="287" y="337"/>
                  </a:cubicBezTo>
                  <a:cubicBezTo>
                    <a:pt x="300" y="337"/>
                    <a:pt x="310" y="328"/>
                    <a:pt x="311" y="315"/>
                  </a:cubicBezTo>
                  <a:cubicBezTo>
                    <a:pt x="312" y="306"/>
                    <a:pt x="312" y="297"/>
                    <a:pt x="312" y="288"/>
                  </a:cubicBezTo>
                  <a:cubicBezTo>
                    <a:pt x="312" y="129"/>
                    <a:pt x="183" y="0"/>
                    <a:pt x="24" y="0"/>
                  </a:cubicBezTo>
                  <a:cubicBezTo>
                    <a:pt x="11" y="0"/>
                    <a:pt x="0" y="11"/>
                    <a:pt x="0" y="24"/>
                  </a:cubicBezTo>
                  <a:cubicBezTo>
                    <a:pt x="0" y="37"/>
                    <a:pt x="11" y="48"/>
                    <a:pt x="24" y="48"/>
                  </a:cubicBezTo>
                  <a:close/>
                  <a:moveTo>
                    <a:pt x="24" y="48"/>
                  </a:moveTo>
                  <a:cubicBezTo>
                    <a:pt x="24" y="48"/>
                    <a:pt x="24" y="48"/>
                    <a:pt x="24" y="4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201" name="Google Shape;201;p15"/>
            <p:cNvSpPr/>
            <p:nvPr/>
          </p:nvSpPr>
          <p:spPr>
            <a:xfrm>
              <a:off x="8256846" y="-3035119"/>
              <a:ext cx="58776" cy="223908"/>
            </a:xfrm>
            <a:custGeom>
              <a:avLst/>
              <a:gdLst/>
              <a:ahLst/>
              <a:cxnLst/>
              <a:rect l="l" t="t" r="r" b="b"/>
              <a:pathLst>
                <a:path w="48" h="182" extrusionOk="0">
                  <a:moveTo>
                    <a:pt x="24" y="182"/>
                  </a:moveTo>
                  <a:cubicBezTo>
                    <a:pt x="38" y="182"/>
                    <a:pt x="48" y="172"/>
                    <a:pt x="48" y="158"/>
                  </a:cubicBezTo>
                  <a:cubicBezTo>
                    <a:pt x="48" y="24"/>
                    <a:pt x="48" y="24"/>
                    <a:pt x="48" y="24"/>
                  </a:cubicBezTo>
                  <a:cubicBezTo>
                    <a:pt x="48" y="11"/>
                    <a:pt x="38" y="0"/>
                    <a:pt x="24" y="0"/>
                  </a:cubicBezTo>
                  <a:cubicBezTo>
                    <a:pt x="11" y="0"/>
                    <a:pt x="0" y="11"/>
                    <a:pt x="0" y="24"/>
                  </a:cubicBezTo>
                  <a:cubicBezTo>
                    <a:pt x="0" y="158"/>
                    <a:pt x="0" y="158"/>
                    <a:pt x="0" y="158"/>
                  </a:cubicBezTo>
                  <a:cubicBezTo>
                    <a:pt x="0" y="172"/>
                    <a:pt x="11" y="182"/>
                    <a:pt x="24" y="182"/>
                  </a:cubicBezTo>
                  <a:close/>
                  <a:moveTo>
                    <a:pt x="24" y="182"/>
                  </a:moveTo>
                  <a:cubicBezTo>
                    <a:pt x="24" y="182"/>
                    <a:pt x="24" y="182"/>
                    <a:pt x="24" y="182"/>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202" name="Google Shape;202;p15"/>
            <p:cNvSpPr/>
            <p:nvPr/>
          </p:nvSpPr>
          <p:spPr>
            <a:xfrm>
              <a:off x="7899293" y="-2944156"/>
              <a:ext cx="149039" cy="207115"/>
            </a:xfrm>
            <a:custGeom>
              <a:avLst/>
              <a:gdLst/>
              <a:ahLst/>
              <a:cxnLst/>
              <a:rect l="l" t="t" r="r" b="b"/>
              <a:pathLst>
                <a:path w="122" h="168" extrusionOk="0">
                  <a:moveTo>
                    <a:pt x="74" y="156"/>
                  </a:moveTo>
                  <a:cubicBezTo>
                    <a:pt x="78" y="164"/>
                    <a:pt x="86" y="168"/>
                    <a:pt x="94" y="168"/>
                  </a:cubicBezTo>
                  <a:cubicBezTo>
                    <a:pt x="98" y="168"/>
                    <a:pt x="103" y="167"/>
                    <a:pt x="106" y="165"/>
                  </a:cubicBezTo>
                  <a:cubicBezTo>
                    <a:pt x="118" y="158"/>
                    <a:pt x="122" y="143"/>
                    <a:pt x="115" y="132"/>
                  </a:cubicBezTo>
                  <a:cubicBezTo>
                    <a:pt x="48" y="15"/>
                    <a:pt x="48" y="15"/>
                    <a:pt x="48" y="15"/>
                  </a:cubicBezTo>
                  <a:cubicBezTo>
                    <a:pt x="41" y="4"/>
                    <a:pt x="27" y="0"/>
                    <a:pt x="15" y="7"/>
                  </a:cubicBezTo>
                  <a:cubicBezTo>
                    <a:pt x="4" y="13"/>
                    <a:pt x="0" y="28"/>
                    <a:pt x="6" y="39"/>
                  </a:cubicBezTo>
                  <a:lnTo>
                    <a:pt x="74" y="156"/>
                  </a:lnTo>
                  <a:close/>
                  <a:moveTo>
                    <a:pt x="74" y="156"/>
                  </a:moveTo>
                  <a:cubicBezTo>
                    <a:pt x="74" y="156"/>
                    <a:pt x="74" y="156"/>
                    <a:pt x="74" y="156"/>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203" name="Google Shape;203;p15"/>
            <p:cNvSpPr/>
            <p:nvPr/>
          </p:nvSpPr>
          <p:spPr>
            <a:xfrm>
              <a:off x="8723555" y="-2052722"/>
              <a:ext cx="209214" cy="146940"/>
            </a:xfrm>
            <a:custGeom>
              <a:avLst/>
              <a:gdLst/>
              <a:ahLst/>
              <a:cxnLst/>
              <a:rect l="l" t="t" r="r" b="b"/>
              <a:pathLst>
                <a:path w="171" h="119" extrusionOk="0">
                  <a:moveTo>
                    <a:pt x="155" y="74"/>
                  </a:moveTo>
                  <a:cubicBezTo>
                    <a:pt x="39" y="7"/>
                    <a:pt x="39" y="7"/>
                    <a:pt x="39" y="7"/>
                  </a:cubicBezTo>
                  <a:cubicBezTo>
                    <a:pt x="27" y="0"/>
                    <a:pt x="13" y="4"/>
                    <a:pt x="6" y="15"/>
                  </a:cubicBezTo>
                  <a:cubicBezTo>
                    <a:pt x="0" y="27"/>
                    <a:pt x="3" y="42"/>
                    <a:pt x="15" y="48"/>
                  </a:cubicBezTo>
                  <a:cubicBezTo>
                    <a:pt x="131" y="115"/>
                    <a:pt x="131" y="115"/>
                    <a:pt x="131" y="115"/>
                  </a:cubicBezTo>
                  <a:cubicBezTo>
                    <a:pt x="135" y="118"/>
                    <a:pt x="139" y="119"/>
                    <a:pt x="143" y="119"/>
                  </a:cubicBezTo>
                  <a:cubicBezTo>
                    <a:pt x="152" y="119"/>
                    <a:pt x="160" y="114"/>
                    <a:pt x="164" y="107"/>
                  </a:cubicBezTo>
                  <a:cubicBezTo>
                    <a:pt x="171" y="95"/>
                    <a:pt x="167" y="80"/>
                    <a:pt x="155" y="74"/>
                  </a:cubicBezTo>
                  <a:close/>
                  <a:moveTo>
                    <a:pt x="155" y="74"/>
                  </a:moveTo>
                  <a:cubicBezTo>
                    <a:pt x="155" y="74"/>
                    <a:pt x="155" y="74"/>
                    <a:pt x="155" y="74"/>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204" name="Google Shape;204;p15"/>
            <p:cNvSpPr/>
            <p:nvPr/>
          </p:nvSpPr>
          <p:spPr>
            <a:xfrm>
              <a:off x="7640399" y="-2682464"/>
              <a:ext cx="209214" cy="145540"/>
            </a:xfrm>
            <a:custGeom>
              <a:avLst/>
              <a:gdLst/>
              <a:ahLst/>
              <a:cxnLst/>
              <a:rect l="l" t="t" r="r" b="b"/>
              <a:pathLst>
                <a:path w="171" h="118" extrusionOk="0">
                  <a:moveTo>
                    <a:pt x="15" y="48"/>
                  </a:moveTo>
                  <a:cubicBezTo>
                    <a:pt x="132" y="115"/>
                    <a:pt x="132" y="115"/>
                    <a:pt x="132" y="115"/>
                  </a:cubicBezTo>
                  <a:cubicBezTo>
                    <a:pt x="136" y="117"/>
                    <a:pt x="140" y="118"/>
                    <a:pt x="144" y="118"/>
                  </a:cubicBezTo>
                  <a:cubicBezTo>
                    <a:pt x="152" y="118"/>
                    <a:pt x="160" y="114"/>
                    <a:pt x="165" y="106"/>
                  </a:cubicBezTo>
                  <a:cubicBezTo>
                    <a:pt x="171" y="95"/>
                    <a:pt x="167" y="80"/>
                    <a:pt x="156" y="74"/>
                  </a:cubicBezTo>
                  <a:cubicBezTo>
                    <a:pt x="39" y="6"/>
                    <a:pt x="39" y="6"/>
                    <a:pt x="39" y="6"/>
                  </a:cubicBezTo>
                  <a:cubicBezTo>
                    <a:pt x="28" y="0"/>
                    <a:pt x="13" y="4"/>
                    <a:pt x="7" y="15"/>
                  </a:cubicBezTo>
                  <a:cubicBezTo>
                    <a:pt x="0" y="27"/>
                    <a:pt x="4" y="41"/>
                    <a:pt x="15" y="48"/>
                  </a:cubicBezTo>
                  <a:close/>
                  <a:moveTo>
                    <a:pt x="15" y="48"/>
                  </a:moveTo>
                  <a:cubicBezTo>
                    <a:pt x="15" y="48"/>
                    <a:pt x="15" y="48"/>
                    <a:pt x="15" y="4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205" name="Google Shape;205;p15"/>
            <p:cNvSpPr/>
            <p:nvPr/>
          </p:nvSpPr>
          <p:spPr>
            <a:xfrm>
              <a:off x="8799824" y="-2322811"/>
              <a:ext cx="223908" cy="59476"/>
            </a:xfrm>
            <a:custGeom>
              <a:avLst/>
              <a:gdLst/>
              <a:ahLst/>
              <a:cxnLst/>
              <a:rect l="l" t="t" r="r" b="b"/>
              <a:pathLst>
                <a:path w="183" h="48" extrusionOk="0">
                  <a:moveTo>
                    <a:pt x="159" y="0"/>
                  </a:moveTo>
                  <a:cubicBezTo>
                    <a:pt x="24" y="0"/>
                    <a:pt x="24" y="0"/>
                    <a:pt x="24" y="0"/>
                  </a:cubicBezTo>
                  <a:cubicBezTo>
                    <a:pt x="11" y="0"/>
                    <a:pt x="0" y="11"/>
                    <a:pt x="0" y="24"/>
                  </a:cubicBezTo>
                  <a:cubicBezTo>
                    <a:pt x="0" y="38"/>
                    <a:pt x="11" y="48"/>
                    <a:pt x="24" y="48"/>
                  </a:cubicBezTo>
                  <a:cubicBezTo>
                    <a:pt x="159" y="48"/>
                    <a:pt x="159" y="48"/>
                    <a:pt x="159" y="48"/>
                  </a:cubicBezTo>
                  <a:cubicBezTo>
                    <a:pt x="172" y="48"/>
                    <a:pt x="183" y="38"/>
                    <a:pt x="183" y="24"/>
                  </a:cubicBezTo>
                  <a:cubicBezTo>
                    <a:pt x="183" y="11"/>
                    <a:pt x="172" y="0"/>
                    <a:pt x="159" y="0"/>
                  </a:cubicBezTo>
                  <a:close/>
                  <a:moveTo>
                    <a:pt x="159" y="0"/>
                  </a:moveTo>
                  <a:cubicBezTo>
                    <a:pt x="159" y="0"/>
                    <a:pt x="159"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206" name="Google Shape;206;p15"/>
            <p:cNvSpPr/>
            <p:nvPr/>
          </p:nvSpPr>
          <p:spPr>
            <a:xfrm>
              <a:off x="7549436" y="-2322811"/>
              <a:ext cx="222509" cy="59476"/>
            </a:xfrm>
            <a:custGeom>
              <a:avLst/>
              <a:gdLst/>
              <a:ahLst/>
              <a:cxnLst/>
              <a:rect l="l" t="t" r="r" b="b"/>
              <a:pathLst>
                <a:path w="182" h="48" extrusionOk="0">
                  <a:moveTo>
                    <a:pt x="182" y="24"/>
                  </a:moveTo>
                  <a:cubicBezTo>
                    <a:pt x="182" y="11"/>
                    <a:pt x="172" y="0"/>
                    <a:pt x="158" y="0"/>
                  </a:cubicBezTo>
                  <a:cubicBezTo>
                    <a:pt x="24" y="0"/>
                    <a:pt x="24" y="0"/>
                    <a:pt x="24" y="0"/>
                  </a:cubicBezTo>
                  <a:cubicBezTo>
                    <a:pt x="11" y="0"/>
                    <a:pt x="0" y="11"/>
                    <a:pt x="0" y="24"/>
                  </a:cubicBezTo>
                  <a:cubicBezTo>
                    <a:pt x="0" y="38"/>
                    <a:pt x="11" y="48"/>
                    <a:pt x="24" y="48"/>
                  </a:cubicBezTo>
                  <a:cubicBezTo>
                    <a:pt x="158" y="48"/>
                    <a:pt x="158" y="48"/>
                    <a:pt x="158" y="48"/>
                  </a:cubicBezTo>
                  <a:cubicBezTo>
                    <a:pt x="172" y="48"/>
                    <a:pt x="182" y="38"/>
                    <a:pt x="182" y="24"/>
                  </a:cubicBezTo>
                  <a:close/>
                  <a:moveTo>
                    <a:pt x="182" y="24"/>
                  </a:moveTo>
                  <a:cubicBezTo>
                    <a:pt x="182" y="24"/>
                    <a:pt x="182" y="24"/>
                    <a:pt x="182" y="24"/>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207" name="Google Shape;207;p15"/>
            <p:cNvSpPr/>
            <p:nvPr/>
          </p:nvSpPr>
          <p:spPr>
            <a:xfrm>
              <a:off x="8723555" y="-2682464"/>
              <a:ext cx="209214" cy="145540"/>
            </a:xfrm>
            <a:custGeom>
              <a:avLst/>
              <a:gdLst/>
              <a:ahLst/>
              <a:cxnLst/>
              <a:rect l="l" t="t" r="r" b="b"/>
              <a:pathLst>
                <a:path w="171" h="118" extrusionOk="0">
                  <a:moveTo>
                    <a:pt x="27" y="118"/>
                  </a:moveTo>
                  <a:cubicBezTo>
                    <a:pt x="31" y="118"/>
                    <a:pt x="35" y="117"/>
                    <a:pt x="39" y="115"/>
                  </a:cubicBezTo>
                  <a:cubicBezTo>
                    <a:pt x="155" y="48"/>
                    <a:pt x="155" y="48"/>
                    <a:pt x="155" y="48"/>
                  </a:cubicBezTo>
                  <a:cubicBezTo>
                    <a:pt x="167" y="41"/>
                    <a:pt x="171" y="27"/>
                    <a:pt x="164" y="15"/>
                  </a:cubicBezTo>
                  <a:cubicBezTo>
                    <a:pt x="157" y="4"/>
                    <a:pt x="143" y="0"/>
                    <a:pt x="131" y="6"/>
                  </a:cubicBezTo>
                  <a:cubicBezTo>
                    <a:pt x="15" y="74"/>
                    <a:pt x="15" y="74"/>
                    <a:pt x="15" y="74"/>
                  </a:cubicBezTo>
                  <a:cubicBezTo>
                    <a:pt x="3" y="80"/>
                    <a:pt x="0" y="95"/>
                    <a:pt x="6" y="106"/>
                  </a:cubicBezTo>
                  <a:cubicBezTo>
                    <a:pt x="11" y="114"/>
                    <a:pt x="19" y="118"/>
                    <a:pt x="27" y="118"/>
                  </a:cubicBezTo>
                  <a:close/>
                  <a:moveTo>
                    <a:pt x="27" y="118"/>
                  </a:moveTo>
                  <a:cubicBezTo>
                    <a:pt x="27" y="118"/>
                    <a:pt x="27" y="118"/>
                    <a:pt x="27" y="11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208" name="Google Shape;208;p15"/>
            <p:cNvSpPr/>
            <p:nvPr/>
          </p:nvSpPr>
          <p:spPr>
            <a:xfrm>
              <a:off x="7640399" y="-2052722"/>
              <a:ext cx="209214" cy="146940"/>
            </a:xfrm>
            <a:custGeom>
              <a:avLst/>
              <a:gdLst/>
              <a:ahLst/>
              <a:cxnLst/>
              <a:rect l="l" t="t" r="r" b="b"/>
              <a:pathLst>
                <a:path w="171" h="119" extrusionOk="0">
                  <a:moveTo>
                    <a:pt x="132" y="7"/>
                  </a:moveTo>
                  <a:cubicBezTo>
                    <a:pt x="15" y="74"/>
                    <a:pt x="15" y="74"/>
                    <a:pt x="15" y="74"/>
                  </a:cubicBezTo>
                  <a:cubicBezTo>
                    <a:pt x="4" y="80"/>
                    <a:pt x="0" y="95"/>
                    <a:pt x="7" y="107"/>
                  </a:cubicBezTo>
                  <a:cubicBezTo>
                    <a:pt x="11" y="114"/>
                    <a:pt x="19" y="119"/>
                    <a:pt x="28" y="119"/>
                  </a:cubicBezTo>
                  <a:cubicBezTo>
                    <a:pt x="32" y="119"/>
                    <a:pt x="36" y="118"/>
                    <a:pt x="39" y="115"/>
                  </a:cubicBezTo>
                  <a:cubicBezTo>
                    <a:pt x="156" y="48"/>
                    <a:pt x="156" y="48"/>
                    <a:pt x="156" y="48"/>
                  </a:cubicBezTo>
                  <a:cubicBezTo>
                    <a:pt x="167" y="42"/>
                    <a:pt x="171" y="27"/>
                    <a:pt x="165" y="15"/>
                  </a:cubicBezTo>
                  <a:cubicBezTo>
                    <a:pt x="158" y="4"/>
                    <a:pt x="143" y="0"/>
                    <a:pt x="132" y="7"/>
                  </a:cubicBezTo>
                  <a:close/>
                  <a:moveTo>
                    <a:pt x="132" y="7"/>
                  </a:moveTo>
                  <a:cubicBezTo>
                    <a:pt x="132" y="7"/>
                    <a:pt x="132" y="7"/>
                    <a:pt x="132" y="7"/>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209" name="Google Shape;209;p15"/>
            <p:cNvSpPr/>
            <p:nvPr/>
          </p:nvSpPr>
          <p:spPr>
            <a:xfrm>
              <a:off x="8524837" y="-2944156"/>
              <a:ext cx="149039" cy="207115"/>
            </a:xfrm>
            <a:custGeom>
              <a:avLst/>
              <a:gdLst/>
              <a:ahLst/>
              <a:cxnLst/>
              <a:rect l="l" t="t" r="r" b="b"/>
              <a:pathLst>
                <a:path w="122" h="168" extrusionOk="0">
                  <a:moveTo>
                    <a:pt x="15" y="165"/>
                  </a:moveTo>
                  <a:cubicBezTo>
                    <a:pt x="19" y="167"/>
                    <a:pt x="23" y="168"/>
                    <a:pt x="27" y="168"/>
                  </a:cubicBezTo>
                  <a:cubicBezTo>
                    <a:pt x="36" y="168"/>
                    <a:pt x="44" y="164"/>
                    <a:pt x="48" y="156"/>
                  </a:cubicBezTo>
                  <a:cubicBezTo>
                    <a:pt x="115" y="39"/>
                    <a:pt x="115" y="39"/>
                    <a:pt x="115" y="39"/>
                  </a:cubicBezTo>
                  <a:cubicBezTo>
                    <a:pt x="122" y="28"/>
                    <a:pt x="118" y="13"/>
                    <a:pt x="107" y="7"/>
                  </a:cubicBezTo>
                  <a:cubicBezTo>
                    <a:pt x="95" y="0"/>
                    <a:pt x="80" y="4"/>
                    <a:pt x="74" y="15"/>
                  </a:cubicBezTo>
                  <a:cubicBezTo>
                    <a:pt x="7" y="132"/>
                    <a:pt x="7" y="132"/>
                    <a:pt x="7" y="132"/>
                  </a:cubicBezTo>
                  <a:cubicBezTo>
                    <a:pt x="0" y="143"/>
                    <a:pt x="4" y="158"/>
                    <a:pt x="15" y="165"/>
                  </a:cubicBezTo>
                  <a:close/>
                  <a:moveTo>
                    <a:pt x="15" y="165"/>
                  </a:moveTo>
                  <a:cubicBezTo>
                    <a:pt x="15" y="165"/>
                    <a:pt x="15" y="165"/>
                    <a:pt x="15" y="165"/>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grpSp>
      <p:pic>
        <p:nvPicPr>
          <p:cNvPr id="210" name="Google Shape;210;p15"/>
          <p:cNvPicPr preferRelativeResize="0"/>
          <p:nvPr/>
        </p:nvPicPr>
        <p:blipFill rotWithShape="1">
          <a:blip r:embed="rId3">
            <a:alphaModFix/>
          </a:blip>
          <a:srcRect/>
          <a:stretch/>
        </p:blipFill>
        <p:spPr>
          <a:xfrm>
            <a:off x="1931781" y="1965975"/>
            <a:ext cx="1986116" cy="274084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16"/>
          <p:cNvSpPr/>
          <p:nvPr/>
        </p:nvSpPr>
        <p:spPr>
          <a:xfrm>
            <a:off x="11512283" y="243039"/>
            <a:ext cx="451117" cy="45111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1800" b="0" i="0" u="none" strike="noStrike" cap="none">
                <a:solidFill>
                  <a:srgbClr val="FFFFFF"/>
                </a:solidFill>
                <a:latin typeface="Arial"/>
                <a:ea typeface="Arial"/>
                <a:cs typeface="Arial"/>
                <a:sym typeface="Arial"/>
              </a:rPr>
              <a:t>3</a:t>
            </a:r>
            <a:endParaRPr/>
          </a:p>
        </p:txBody>
      </p:sp>
      <p:sp>
        <p:nvSpPr>
          <p:cNvPr id="216" name="Google Shape;216;p16"/>
          <p:cNvSpPr txBox="1"/>
          <p:nvPr/>
        </p:nvSpPr>
        <p:spPr>
          <a:xfrm>
            <a:off x="1202749" y="235148"/>
            <a:ext cx="9673702" cy="861774"/>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82F39"/>
              </a:buClr>
              <a:buSzPts val="5000"/>
              <a:buFont typeface="Arial"/>
              <a:buNone/>
            </a:pPr>
            <a:r>
              <a:rPr lang="en-US" sz="5000" b="1" i="0" u="none" strike="noStrike" cap="none">
                <a:solidFill>
                  <a:srgbClr val="282F39"/>
                </a:solidFill>
                <a:latin typeface="Arial"/>
                <a:ea typeface="Arial"/>
                <a:cs typeface="Arial"/>
                <a:sym typeface="Arial"/>
              </a:rPr>
              <a:t>Competit</a:t>
            </a:r>
            <a:r>
              <a:rPr lang="en-US" sz="5000" b="1">
                <a:solidFill>
                  <a:srgbClr val="282F39"/>
                </a:solidFill>
              </a:rPr>
              <a:t>or</a:t>
            </a:r>
            <a:r>
              <a:rPr lang="en-US" sz="5000" b="1" i="0" u="none" strike="noStrike" cap="none">
                <a:solidFill>
                  <a:srgbClr val="282F39"/>
                </a:solidFill>
                <a:latin typeface="Arial"/>
                <a:ea typeface="Arial"/>
                <a:cs typeface="Arial"/>
                <a:sym typeface="Arial"/>
              </a:rPr>
              <a:t> Analysis </a:t>
            </a:r>
            <a:endParaRPr/>
          </a:p>
        </p:txBody>
      </p:sp>
      <p:grpSp>
        <p:nvGrpSpPr>
          <p:cNvPr id="217" name="Google Shape;217;p16"/>
          <p:cNvGrpSpPr/>
          <p:nvPr/>
        </p:nvGrpSpPr>
        <p:grpSpPr>
          <a:xfrm>
            <a:off x="1202749" y="1720100"/>
            <a:ext cx="3933281" cy="3950497"/>
            <a:chOff x="1060021" y="1473417"/>
            <a:chExt cx="4479725" cy="4499333"/>
          </a:xfrm>
        </p:grpSpPr>
        <p:sp>
          <p:nvSpPr>
            <p:cNvPr id="218" name="Google Shape;218;p16"/>
            <p:cNvSpPr/>
            <p:nvPr/>
          </p:nvSpPr>
          <p:spPr>
            <a:xfrm>
              <a:off x="1880026" y="2059900"/>
              <a:ext cx="1474227" cy="461699"/>
            </a:xfrm>
            <a:custGeom>
              <a:avLst/>
              <a:gdLst/>
              <a:ahLst/>
              <a:cxnLst/>
              <a:rect l="l" t="t" r="r" b="b"/>
              <a:pathLst>
                <a:path w="426" h="132" extrusionOk="0">
                  <a:moveTo>
                    <a:pt x="206" y="0"/>
                  </a:moveTo>
                  <a:cubicBezTo>
                    <a:pt x="285" y="3"/>
                    <a:pt x="350" y="24"/>
                    <a:pt x="403" y="73"/>
                  </a:cubicBezTo>
                  <a:cubicBezTo>
                    <a:pt x="407" y="76"/>
                    <a:pt x="410" y="79"/>
                    <a:pt x="413" y="83"/>
                  </a:cubicBezTo>
                  <a:cubicBezTo>
                    <a:pt x="424" y="95"/>
                    <a:pt x="426" y="108"/>
                    <a:pt x="414" y="120"/>
                  </a:cubicBezTo>
                  <a:cubicBezTo>
                    <a:pt x="402" y="132"/>
                    <a:pt x="390" y="131"/>
                    <a:pt x="376" y="121"/>
                  </a:cubicBezTo>
                  <a:cubicBezTo>
                    <a:pt x="354" y="105"/>
                    <a:pt x="332" y="86"/>
                    <a:pt x="307" y="75"/>
                  </a:cubicBezTo>
                  <a:cubicBezTo>
                    <a:pt x="217" y="36"/>
                    <a:pt x="134" y="51"/>
                    <a:pt x="60" y="114"/>
                  </a:cubicBezTo>
                  <a:cubicBezTo>
                    <a:pt x="57" y="116"/>
                    <a:pt x="55" y="119"/>
                    <a:pt x="52" y="121"/>
                  </a:cubicBezTo>
                  <a:cubicBezTo>
                    <a:pt x="39" y="132"/>
                    <a:pt x="25" y="132"/>
                    <a:pt x="13" y="120"/>
                  </a:cubicBezTo>
                  <a:cubicBezTo>
                    <a:pt x="0" y="107"/>
                    <a:pt x="3" y="93"/>
                    <a:pt x="15" y="82"/>
                  </a:cubicBezTo>
                  <a:cubicBezTo>
                    <a:pt x="53" y="43"/>
                    <a:pt x="100" y="19"/>
                    <a:pt x="152" y="8"/>
                  </a:cubicBezTo>
                  <a:cubicBezTo>
                    <a:pt x="172" y="4"/>
                    <a:pt x="193" y="2"/>
                    <a:pt x="206" y="0"/>
                  </a:cubicBezTo>
                  <a:close/>
                </a:path>
              </a:pathLst>
            </a:custGeom>
            <a:solidFill>
              <a:srgbClr val="F0FF0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sp>
          <p:nvSpPr>
            <p:cNvPr id="219" name="Google Shape;219;p16"/>
            <p:cNvSpPr/>
            <p:nvPr/>
          </p:nvSpPr>
          <p:spPr>
            <a:xfrm>
              <a:off x="1060021" y="1473417"/>
              <a:ext cx="4479725" cy="4499333"/>
            </a:xfrm>
            <a:custGeom>
              <a:avLst/>
              <a:gdLst/>
              <a:ahLst/>
              <a:cxnLst/>
              <a:rect l="l" t="t" r="r" b="b"/>
              <a:pathLst>
                <a:path w="1295" h="1289" extrusionOk="0">
                  <a:moveTo>
                    <a:pt x="1257" y="1098"/>
                  </a:moveTo>
                  <a:cubicBezTo>
                    <a:pt x="1212" y="1059"/>
                    <a:pt x="1168" y="1020"/>
                    <a:pt x="1123" y="981"/>
                  </a:cubicBezTo>
                  <a:cubicBezTo>
                    <a:pt x="1047" y="914"/>
                    <a:pt x="971" y="847"/>
                    <a:pt x="895" y="781"/>
                  </a:cubicBezTo>
                  <a:cubicBezTo>
                    <a:pt x="889" y="776"/>
                    <a:pt x="878" y="770"/>
                    <a:pt x="872" y="773"/>
                  </a:cubicBezTo>
                  <a:cubicBezTo>
                    <a:pt x="846" y="783"/>
                    <a:pt x="832" y="768"/>
                    <a:pt x="816" y="752"/>
                  </a:cubicBezTo>
                  <a:cubicBezTo>
                    <a:pt x="805" y="741"/>
                    <a:pt x="805" y="734"/>
                    <a:pt x="814" y="722"/>
                  </a:cubicBezTo>
                  <a:cubicBezTo>
                    <a:pt x="817" y="717"/>
                    <a:pt x="821" y="712"/>
                    <a:pt x="825" y="706"/>
                  </a:cubicBezTo>
                  <a:cubicBezTo>
                    <a:pt x="874" y="634"/>
                    <a:pt x="903" y="546"/>
                    <a:pt x="903" y="452"/>
                  </a:cubicBezTo>
                  <a:cubicBezTo>
                    <a:pt x="903" y="202"/>
                    <a:pt x="701" y="0"/>
                    <a:pt x="452" y="0"/>
                  </a:cubicBezTo>
                  <a:cubicBezTo>
                    <a:pt x="202" y="0"/>
                    <a:pt x="0" y="202"/>
                    <a:pt x="0" y="452"/>
                  </a:cubicBezTo>
                  <a:cubicBezTo>
                    <a:pt x="0" y="701"/>
                    <a:pt x="202" y="903"/>
                    <a:pt x="452" y="903"/>
                  </a:cubicBezTo>
                  <a:cubicBezTo>
                    <a:pt x="542" y="903"/>
                    <a:pt x="626" y="877"/>
                    <a:pt x="697" y="831"/>
                  </a:cubicBezTo>
                  <a:cubicBezTo>
                    <a:pt x="699" y="829"/>
                    <a:pt x="702" y="828"/>
                    <a:pt x="704" y="826"/>
                  </a:cubicBezTo>
                  <a:cubicBezTo>
                    <a:pt x="704" y="826"/>
                    <a:pt x="704" y="826"/>
                    <a:pt x="705" y="826"/>
                  </a:cubicBezTo>
                  <a:cubicBezTo>
                    <a:pt x="708" y="824"/>
                    <a:pt x="711" y="822"/>
                    <a:pt x="714" y="819"/>
                  </a:cubicBezTo>
                  <a:cubicBezTo>
                    <a:pt x="732" y="807"/>
                    <a:pt x="742" y="805"/>
                    <a:pt x="757" y="822"/>
                  </a:cubicBezTo>
                  <a:cubicBezTo>
                    <a:pt x="769" y="836"/>
                    <a:pt x="781" y="847"/>
                    <a:pt x="774" y="869"/>
                  </a:cubicBezTo>
                  <a:cubicBezTo>
                    <a:pt x="771" y="877"/>
                    <a:pt x="779" y="892"/>
                    <a:pt x="786" y="900"/>
                  </a:cubicBezTo>
                  <a:cubicBezTo>
                    <a:pt x="893" y="1023"/>
                    <a:pt x="1001" y="1146"/>
                    <a:pt x="1109" y="1268"/>
                  </a:cubicBezTo>
                  <a:cubicBezTo>
                    <a:pt x="1122" y="1284"/>
                    <a:pt x="1139" y="1289"/>
                    <a:pt x="1159" y="1284"/>
                  </a:cubicBezTo>
                  <a:cubicBezTo>
                    <a:pt x="1216" y="1270"/>
                    <a:pt x="1256" y="1234"/>
                    <a:pt x="1278" y="1181"/>
                  </a:cubicBezTo>
                  <a:cubicBezTo>
                    <a:pt x="1295" y="1141"/>
                    <a:pt x="1290" y="1127"/>
                    <a:pt x="1257" y="1098"/>
                  </a:cubicBezTo>
                  <a:close/>
                  <a:moveTo>
                    <a:pt x="90" y="452"/>
                  </a:moveTo>
                  <a:cubicBezTo>
                    <a:pt x="90" y="252"/>
                    <a:pt x="252" y="90"/>
                    <a:pt x="452" y="90"/>
                  </a:cubicBezTo>
                  <a:cubicBezTo>
                    <a:pt x="651" y="90"/>
                    <a:pt x="813" y="252"/>
                    <a:pt x="813" y="452"/>
                  </a:cubicBezTo>
                  <a:cubicBezTo>
                    <a:pt x="813" y="651"/>
                    <a:pt x="651" y="813"/>
                    <a:pt x="452" y="813"/>
                  </a:cubicBezTo>
                  <a:cubicBezTo>
                    <a:pt x="252" y="813"/>
                    <a:pt x="90" y="651"/>
                    <a:pt x="90" y="45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282F39"/>
                </a:solidFill>
                <a:latin typeface="Calibri"/>
                <a:ea typeface="Calibri"/>
                <a:cs typeface="Calibri"/>
                <a:sym typeface="Calibri"/>
              </a:endParaRPr>
            </a:p>
          </p:txBody>
        </p:sp>
      </p:grpSp>
      <p:sp>
        <p:nvSpPr>
          <p:cNvPr id="220" name="Google Shape;220;p16"/>
          <p:cNvSpPr txBox="1"/>
          <p:nvPr/>
        </p:nvSpPr>
        <p:spPr>
          <a:xfrm>
            <a:off x="1719128" y="2801423"/>
            <a:ext cx="1701598" cy="707886"/>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82F39"/>
              </a:buClr>
              <a:buSzPts val="2000"/>
              <a:buFont typeface="Open Sans"/>
              <a:buNone/>
            </a:pPr>
            <a:r>
              <a:rPr lang="en-US" sz="2000" b="1" i="0" u="none" strike="noStrike" cap="none">
                <a:solidFill>
                  <a:srgbClr val="282F39"/>
                </a:solidFill>
                <a:latin typeface="Open Sans"/>
                <a:ea typeface="Open Sans"/>
                <a:cs typeface="Open Sans"/>
                <a:sym typeface="Open Sans"/>
              </a:rPr>
              <a:t>How are we different?</a:t>
            </a:r>
            <a:endParaRPr sz="2000" b="1" i="0" u="none" strike="noStrike" cap="none">
              <a:solidFill>
                <a:srgbClr val="282F39"/>
              </a:solidFill>
              <a:latin typeface="Arial"/>
              <a:ea typeface="Arial"/>
              <a:cs typeface="Arial"/>
              <a:sym typeface="Arial"/>
            </a:endParaRPr>
          </a:p>
        </p:txBody>
      </p:sp>
      <p:sp>
        <p:nvSpPr>
          <p:cNvPr id="221" name="Google Shape;221;p16"/>
          <p:cNvSpPr txBox="1"/>
          <p:nvPr/>
        </p:nvSpPr>
        <p:spPr>
          <a:xfrm>
            <a:off x="5600955" y="1912680"/>
            <a:ext cx="1177107" cy="109260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2C923"/>
              </a:buClr>
              <a:buSzPts val="6500"/>
              <a:buFont typeface="Open Sans"/>
              <a:buNone/>
            </a:pPr>
            <a:r>
              <a:rPr lang="en-US" sz="6500" b="1" i="0" u="none" strike="noStrike" cap="none">
                <a:solidFill>
                  <a:srgbClr val="C2C923"/>
                </a:solidFill>
                <a:latin typeface="Open Sans"/>
                <a:ea typeface="Open Sans"/>
                <a:cs typeface="Open Sans"/>
                <a:sym typeface="Open Sans"/>
              </a:rPr>
              <a:t>01</a:t>
            </a:r>
            <a:endParaRPr sz="6500" b="1" i="0" u="none" strike="noStrike" cap="none">
              <a:solidFill>
                <a:srgbClr val="C2C923"/>
              </a:solidFill>
              <a:latin typeface="Arial"/>
              <a:ea typeface="Arial"/>
              <a:cs typeface="Arial"/>
              <a:sym typeface="Arial"/>
            </a:endParaRPr>
          </a:p>
        </p:txBody>
      </p:sp>
      <p:sp>
        <p:nvSpPr>
          <p:cNvPr id="222" name="Google Shape;222;p16"/>
          <p:cNvSpPr txBox="1"/>
          <p:nvPr/>
        </p:nvSpPr>
        <p:spPr>
          <a:xfrm>
            <a:off x="5501650" y="3264106"/>
            <a:ext cx="1375800" cy="1092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CB414"/>
              </a:buClr>
              <a:buSzPts val="6500"/>
              <a:buFont typeface="Open Sans"/>
              <a:buNone/>
            </a:pPr>
            <a:r>
              <a:rPr lang="en-US" sz="6500" b="1" i="0" u="none" strike="noStrike" cap="none">
                <a:solidFill>
                  <a:srgbClr val="FCB414"/>
                </a:solidFill>
                <a:latin typeface="Open Sans"/>
                <a:ea typeface="Open Sans"/>
                <a:cs typeface="Open Sans"/>
                <a:sym typeface="Open Sans"/>
              </a:rPr>
              <a:t>02</a:t>
            </a:r>
            <a:endParaRPr sz="6500" b="1" i="0" u="none" strike="noStrike" cap="none">
              <a:solidFill>
                <a:srgbClr val="FCB414"/>
              </a:solidFill>
              <a:latin typeface="Arial"/>
              <a:ea typeface="Arial"/>
              <a:cs typeface="Arial"/>
              <a:sym typeface="Arial"/>
            </a:endParaRPr>
          </a:p>
        </p:txBody>
      </p:sp>
      <p:sp>
        <p:nvSpPr>
          <p:cNvPr id="223" name="Google Shape;223;p16"/>
          <p:cNvSpPr txBox="1"/>
          <p:nvPr/>
        </p:nvSpPr>
        <p:spPr>
          <a:xfrm>
            <a:off x="7055969" y="2062253"/>
            <a:ext cx="3933279" cy="1477328"/>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500" b="1" i="0" u="none" strike="noStrike" cap="none">
                <a:solidFill>
                  <a:srgbClr val="282F39"/>
                </a:solidFill>
                <a:latin typeface="Open Sans"/>
                <a:ea typeface="Open Sans"/>
                <a:cs typeface="Open Sans"/>
                <a:sym typeface="Open Sans"/>
              </a:rPr>
              <a:t>NJ Transit </a:t>
            </a:r>
            <a:r>
              <a:rPr lang="en-US" sz="1500" b="0" i="0" u="none" strike="noStrike" cap="none">
                <a:solidFill>
                  <a:srgbClr val="282F39"/>
                </a:solidFill>
                <a:latin typeface="Open Sans"/>
                <a:ea typeface="Open Sans"/>
                <a:cs typeface="Open Sans"/>
                <a:sym typeface="Open Sans"/>
              </a:rPr>
              <a:t>have an online option of selling tickets. Taking the system as an inspiration we are developing an online system for Centro Bus service. </a:t>
            </a:r>
            <a:r>
              <a:rPr lang="en-US" sz="1500" b="0" i="0" u="none" strike="noStrike" cap="none">
                <a:solidFill>
                  <a:schemeClr val="dk1"/>
                </a:solidFill>
                <a:latin typeface="Lato"/>
                <a:ea typeface="Lato"/>
                <a:cs typeface="Lato"/>
                <a:sym typeface="Lato"/>
              </a:rPr>
              <a:t>Transforming physical bus pass to online bus pass system.</a:t>
            </a:r>
            <a:endParaRPr/>
          </a:p>
          <a:p>
            <a:pPr marL="0" marR="0" lvl="0" indent="0" algn="just" rtl="0">
              <a:spcBef>
                <a:spcPts val="0"/>
              </a:spcBef>
              <a:spcAft>
                <a:spcPts val="0"/>
              </a:spcAft>
              <a:buNone/>
            </a:pPr>
            <a:endParaRPr sz="1500" b="0" i="0" u="none" strike="noStrike" cap="none">
              <a:solidFill>
                <a:srgbClr val="282F39"/>
              </a:solidFill>
              <a:latin typeface="Open Sans"/>
              <a:ea typeface="Open Sans"/>
              <a:cs typeface="Open Sans"/>
              <a:sym typeface="Open Sans"/>
            </a:endParaRPr>
          </a:p>
        </p:txBody>
      </p:sp>
      <p:sp>
        <p:nvSpPr>
          <p:cNvPr id="224" name="Google Shape;224;p16"/>
          <p:cNvSpPr txBox="1"/>
          <p:nvPr/>
        </p:nvSpPr>
        <p:spPr>
          <a:xfrm>
            <a:off x="7055955" y="3539583"/>
            <a:ext cx="3933300" cy="10158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500" b="0" i="0" u="none" strike="noStrike" cap="none">
                <a:solidFill>
                  <a:srgbClr val="282F39"/>
                </a:solidFill>
                <a:latin typeface="Open Sans"/>
                <a:ea typeface="Open Sans"/>
                <a:cs typeface="Open Sans"/>
                <a:sym typeface="Open Sans"/>
              </a:rPr>
              <a:t>We are Public bus service initiative. Competitor like </a:t>
            </a:r>
            <a:r>
              <a:rPr lang="en-US" sz="1500" b="1" i="0" u="none" strike="noStrike" cap="none">
                <a:solidFill>
                  <a:srgbClr val="282F39"/>
                </a:solidFill>
                <a:latin typeface="Open Sans"/>
                <a:ea typeface="Open Sans"/>
                <a:cs typeface="Open Sans"/>
                <a:sym typeface="Open Sans"/>
              </a:rPr>
              <a:t>Bus bud </a:t>
            </a:r>
            <a:r>
              <a:rPr lang="en-US" sz="1500" b="0" i="0" u="none" strike="noStrike" cap="none">
                <a:solidFill>
                  <a:srgbClr val="282F39"/>
                </a:solidFill>
                <a:latin typeface="Open Sans"/>
                <a:ea typeface="Open Sans"/>
                <a:cs typeface="Open Sans"/>
                <a:sym typeface="Open Sans"/>
              </a:rPr>
              <a:t>only compares private bus services.</a:t>
            </a:r>
            <a:endParaRPr/>
          </a:p>
          <a:p>
            <a:pPr marL="0" marR="0" lvl="0" indent="0" algn="just" rtl="0">
              <a:spcBef>
                <a:spcPts val="0"/>
              </a:spcBef>
              <a:spcAft>
                <a:spcPts val="0"/>
              </a:spcAft>
              <a:buNone/>
            </a:pPr>
            <a:endParaRPr sz="1500" b="0" i="0" u="none" strike="noStrike" cap="none">
              <a:solidFill>
                <a:srgbClr val="282F39"/>
              </a:solidFill>
              <a:latin typeface="Arial"/>
              <a:ea typeface="Arial"/>
              <a:cs typeface="Arial"/>
              <a:sym typeface="Arial"/>
            </a:endParaRPr>
          </a:p>
        </p:txBody>
      </p:sp>
      <p:sp>
        <p:nvSpPr>
          <p:cNvPr id="225" name="Google Shape;225;p16"/>
          <p:cNvSpPr txBox="1"/>
          <p:nvPr/>
        </p:nvSpPr>
        <p:spPr>
          <a:xfrm>
            <a:off x="7055971" y="4504912"/>
            <a:ext cx="3820480" cy="78483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500" b="0" i="0" u="none" strike="noStrike" cap="none">
                <a:solidFill>
                  <a:srgbClr val="282F39"/>
                </a:solidFill>
                <a:latin typeface="Open Sans"/>
                <a:ea typeface="Open Sans"/>
                <a:cs typeface="Open Sans"/>
                <a:sym typeface="Open Sans"/>
              </a:rPr>
              <a:t>Proposing a system of dynamic price comparison for all the private bus services. E.g. Megabus, Greyhound  </a:t>
            </a:r>
            <a:endParaRPr/>
          </a:p>
        </p:txBody>
      </p:sp>
      <p:sp>
        <p:nvSpPr>
          <p:cNvPr id="226" name="Google Shape;226;p16"/>
          <p:cNvSpPr txBox="1"/>
          <p:nvPr/>
        </p:nvSpPr>
        <p:spPr>
          <a:xfrm>
            <a:off x="5501650" y="4356730"/>
            <a:ext cx="1375716" cy="109260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B1B4A"/>
              </a:buClr>
              <a:buSzPts val="6500"/>
              <a:buFont typeface="Open Sans"/>
              <a:buNone/>
            </a:pPr>
            <a:r>
              <a:rPr lang="en-US" sz="6500" b="1" i="0" u="none" strike="noStrike" cap="none">
                <a:solidFill>
                  <a:srgbClr val="CB1B4A"/>
                </a:solidFill>
                <a:latin typeface="Open Sans"/>
                <a:ea typeface="Open Sans"/>
                <a:cs typeface="Open Sans"/>
                <a:sym typeface="Open Sans"/>
              </a:rPr>
              <a:t>03</a:t>
            </a:r>
            <a:endParaRPr sz="6500" b="1" i="0" u="none" strike="noStrike" cap="none">
              <a:solidFill>
                <a:srgbClr val="CB1B4A"/>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17"/>
          <p:cNvSpPr/>
          <p:nvPr/>
        </p:nvSpPr>
        <p:spPr>
          <a:xfrm>
            <a:off x="8246553" y="1823938"/>
            <a:ext cx="2076300" cy="2076300"/>
          </a:xfrm>
          <a:prstGeom prst="ellipse">
            <a:avLst/>
          </a:prstGeom>
          <a:solidFill>
            <a:schemeClr val="accent2"/>
          </a:solidFill>
          <a:ln w="127000" cap="flat" cmpd="sng">
            <a:solidFill>
              <a:srgbClr val="20575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2" name="Google Shape;232;p17"/>
          <p:cNvSpPr/>
          <p:nvPr/>
        </p:nvSpPr>
        <p:spPr>
          <a:xfrm>
            <a:off x="1576591" y="1823883"/>
            <a:ext cx="2076300" cy="2076300"/>
          </a:xfrm>
          <a:prstGeom prst="ellipse">
            <a:avLst/>
          </a:prstGeom>
          <a:solidFill>
            <a:schemeClr val="accent4"/>
          </a:solidFill>
          <a:ln w="127000" cap="flat" cmpd="sng">
            <a:solidFill>
              <a:srgbClr val="650D2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3" name="Google Shape;233;p17"/>
          <p:cNvSpPr/>
          <p:nvPr/>
        </p:nvSpPr>
        <p:spPr>
          <a:xfrm>
            <a:off x="4911650" y="1772388"/>
            <a:ext cx="2076300" cy="2076300"/>
          </a:xfrm>
          <a:prstGeom prst="ellipse">
            <a:avLst/>
          </a:prstGeom>
          <a:solidFill>
            <a:schemeClr val="accent1"/>
          </a:solidFill>
          <a:ln w="127000" cap="flat" cmpd="sng">
            <a:solidFill>
              <a:srgbClr val="61641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4" name="Google Shape;234;p17"/>
          <p:cNvSpPr/>
          <p:nvPr/>
        </p:nvSpPr>
        <p:spPr>
          <a:xfrm>
            <a:off x="11512283" y="243039"/>
            <a:ext cx="451117" cy="45111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1800">
                <a:solidFill>
                  <a:srgbClr val="FFFFFF"/>
                </a:solidFill>
              </a:rPr>
              <a:t>4</a:t>
            </a:r>
            <a:endParaRPr sz="1800" b="0" i="0" u="none" strike="noStrike" cap="none">
              <a:solidFill>
                <a:srgbClr val="FFFFFF"/>
              </a:solidFill>
              <a:latin typeface="Arial"/>
              <a:ea typeface="Arial"/>
              <a:cs typeface="Arial"/>
              <a:sym typeface="Arial"/>
            </a:endParaRPr>
          </a:p>
        </p:txBody>
      </p:sp>
      <p:grpSp>
        <p:nvGrpSpPr>
          <p:cNvPr id="235" name="Google Shape;235;p17"/>
          <p:cNvGrpSpPr/>
          <p:nvPr/>
        </p:nvGrpSpPr>
        <p:grpSpPr>
          <a:xfrm>
            <a:off x="2003675" y="2059835"/>
            <a:ext cx="1222162" cy="1604519"/>
            <a:chOff x="4933899" y="2636401"/>
            <a:chExt cx="911585" cy="1196866"/>
          </a:xfrm>
        </p:grpSpPr>
        <p:sp>
          <p:nvSpPr>
            <p:cNvPr id="236" name="Google Shape;236;p17"/>
            <p:cNvSpPr/>
            <p:nvPr/>
          </p:nvSpPr>
          <p:spPr>
            <a:xfrm>
              <a:off x="4933899" y="3236474"/>
              <a:ext cx="911585" cy="596793"/>
            </a:xfrm>
            <a:custGeom>
              <a:avLst/>
              <a:gdLst/>
              <a:ahLst/>
              <a:cxnLst/>
              <a:rect l="l" t="t" r="r" b="b"/>
              <a:pathLst>
                <a:path w="138" h="90" extrusionOk="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7" name="Google Shape;237;p17"/>
            <p:cNvSpPr/>
            <p:nvPr/>
          </p:nvSpPr>
          <p:spPr>
            <a:xfrm>
              <a:off x="5097853" y="2636401"/>
              <a:ext cx="603351" cy="600073"/>
            </a:xfrm>
            <a:custGeom>
              <a:avLst/>
              <a:gdLst/>
              <a:ahLst/>
              <a:cxnLst/>
              <a:rect l="l" t="t" r="r" b="b"/>
              <a:pathLst>
                <a:path w="91" h="91" extrusionOk="0">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8" name="Google Shape;238;p17"/>
            <p:cNvSpPr/>
            <p:nvPr/>
          </p:nvSpPr>
          <p:spPr>
            <a:xfrm>
              <a:off x="5324111" y="3370915"/>
              <a:ext cx="124605" cy="236094"/>
            </a:xfrm>
            <a:custGeom>
              <a:avLst/>
              <a:gdLst/>
              <a:ahLst/>
              <a:cxnLst/>
              <a:rect l="l" t="t" r="r" b="b"/>
              <a:pathLst>
                <a:path w="19" h="36" extrusionOk="0">
                  <a:moveTo>
                    <a:pt x="6" y="0"/>
                  </a:moveTo>
                  <a:cubicBezTo>
                    <a:pt x="8" y="0"/>
                    <a:pt x="11" y="0"/>
                    <a:pt x="14" y="0"/>
                  </a:cubicBezTo>
                  <a:cubicBezTo>
                    <a:pt x="19" y="12"/>
                    <a:pt x="16" y="24"/>
                    <a:pt x="10" y="36"/>
                  </a:cubicBezTo>
                  <a:cubicBezTo>
                    <a:pt x="5" y="24"/>
                    <a:pt x="0" y="13"/>
                    <a:pt x="6"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9" name="Google Shape;239;p17"/>
            <p:cNvSpPr/>
            <p:nvPr/>
          </p:nvSpPr>
          <p:spPr>
            <a:xfrm>
              <a:off x="5343785" y="3262706"/>
              <a:ext cx="91814" cy="75420"/>
            </a:xfrm>
            <a:custGeom>
              <a:avLst/>
              <a:gdLst/>
              <a:ahLst/>
              <a:cxnLst/>
              <a:rect l="l" t="t" r="r" b="b"/>
              <a:pathLst>
                <a:path w="14" h="11" extrusionOk="0">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40" name="Google Shape;240;p17"/>
          <p:cNvSpPr txBox="1"/>
          <p:nvPr/>
        </p:nvSpPr>
        <p:spPr>
          <a:xfrm>
            <a:off x="567816" y="332035"/>
            <a:ext cx="10764138" cy="861774"/>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rgbClr val="282F39"/>
              </a:buClr>
              <a:buSzPts val="5000"/>
              <a:buFont typeface="Arial"/>
              <a:buNone/>
            </a:pPr>
            <a:r>
              <a:rPr lang="en-US" sz="5000" b="1">
                <a:solidFill>
                  <a:srgbClr val="282F39"/>
                </a:solidFill>
              </a:rPr>
              <a:t>Stakeholders </a:t>
            </a:r>
            <a:endParaRPr/>
          </a:p>
          <a:p>
            <a:pPr marL="0" marR="0" lvl="0" indent="0" algn="l" rtl="0">
              <a:spcBef>
                <a:spcPts val="0"/>
              </a:spcBef>
              <a:spcAft>
                <a:spcPts val="0"/>
              </a:spcAft>
              <a:buNone/>
            </a:pPr>
            <a:endParaRPr sz="5000">
              <a:solidFill>
                <a:schemeClr val="dk1"/>
              </a:solidFill>
            </a:endParaRPr>
          </a:p>
        </p:txBody>
      </p:sp>
      <p:sp>
        <p:nvSpPr>
          <p:cNvPr id="241" name="Google Shape;241;p17"/>
          <p:cNvSpPr txBox="1"/>
          <p:nvPr/>
        </p:nvSpPr>
        <p:spPr>
          <a:xfrm>
            <a:off x="1576450" y="4250400"/>
            <a:ext cx="2076600" cy="477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2500"/>
              <a:buFont typeface="Open Sans"/>
              <a:buNone/>
            </a:pPr>
            <a:r>
              <a:rPr lang="en-US" sz="2500" b="1">
                <a:solidFill>
                  <a:schemeClr val="dk1"/>
                </a:solidFill>
                <a:latin typeface="Open Sans"/>
                <a:ea typeface="Open Sans"/>
                <a:cs typeface="Open Sans"/>
                <a:sym typeface="Open Sans"/>
              </a:rPr>
              <a:t>Investors</a:t>
            </a:r>
            <a:endParaRPr sz="2500" b="1" i="0" u="none" strike="noStrike" cap="none">
              <a:solidFill>
                <a:schemeClr val="dk1"/>
              </a:solidFill>
              <a:latin typeface="Arial"/>
              <a:ea typeface="Arial"/>
              <a:cs typeface="Arial"/>
              <a:sym typeface="Arial"/>
            </a:endParaRPr>
          </a:p>
        </p:txBody>
      </p:sp>
      <p:sp>
        <p:nvSpPr>
          <p:cNvPr id="242" name="Google Shape;242;p17"/>
          <p:cNvSpPr txBox="1"/>
          <p:nvPr/>
        </p:nvSpPr>
        <p:spPr>
          <a:xfrm>
            <a:off x="3598569" y="4882416"/>
            <a:ext cx="1924188" cy="32316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500"/>
              <a:buFont typeface="Calibri"/>
              <a:buNone/>
            </a:pPr>
            <a:endParaRPr sz="1500" b="0" i="0" u="none" strike="noStrike" cap="none">
              <a:solidFill>
                <a:schemeClr val="dk1"/>
              </a:solidFill>
              <a:latin typeface="Arial"/>
              <a:ea typeface="Arial"/>
              <a:cs typeface="Arial"/>
              <a:sym typeface="Arial"/>
            </a:endParaRPr>
          </a:p>
        </p:txBody>
      </p:sp>
      <p:sp>
        <p:nvSpPr>
          <p:cNvPr id="243" name="Google Shape;243;p17"/>
          <p:cNvSpPr txBox="1"/>
          <p:nvPr/>
        </p:nvSpPr>
        <p:spPr>
          <a:xfrm>
            <a:off x="4783236" y="4250400"/>
            <a:ext cx="2619300" cy="8619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500" b="1">
                <a:solidFill>
                  <a:schemeClr val="dk1"/>
                </a:solidFill>
                <a:latin typeface="Open Sans"/>
                <a:ea typeface="Open Sans"/>
                <a:cs typeface="Open Sans"/>
                <a:sym typeface="Open Sans"/>
              </a:rPr>
              <a:t>Public/Private Authorities</a:t>
            </a:r>
            <a:endParaRPr sz="2500" b="1" i="0" u="none" strike="noStrike" cap="none">
              <a:solidFill>
                <a:schemeClr val="dk1"/>
              </a:solidFill>
              <a:latin typeface="Arial"/>
              <a:ea typeface="Arial"/>
              <a:cs typeface="Arial"/>
              <a:sym typeface="Arial"/>
            </a:endParaRPr>
          </a:p>
        </p:txBody>
      </p:sp>
      <p:sp>
        <p:nvSpPr>
          <p:cNvPr id="244" name="Google Shape;244;p17"/>
          <p:cNvSpPr txBox="1"/>
          <p:nvPr/>
        </p:nvSpPr>
        <p:spPr>
          <a:xfrm>
            <a:off x="6456069" y="4882416"/>
            <a:ext cx="1924188" cy="32316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500"/>
              <a:buFont typeface="Open Sans"/>
              <a:buNone/>
            </a:pPr>
            <a:r>
              <a:rPr lang="en-US" sz="1500" b="0" i="0" u="none" strike="noStrike" cap="none">
                <a:solidFill>
                  <a:schemeClr val="dk1"/>
                </a:solidFill>
                <a:latin typeface="Open Sans"/>
                <a:ea typeface="Open Sans"/>
                <a:cs typeface="Open Sans"/>
                <a:sym typeface="Open Sans"/>
              </a:rPr>
              <a:t>. </a:t>
            </a:r>
            <a:endParaRPr sz="1500" b="0" i="0" u="none" strike="noStrike" cap="none">
              <a:solidFill>
                <a:schemeClr val="dk1"/>
              </a:solidFill>
              <a:latin typeface="Arial"/>
              <a:ea typeface="Arial"/>
              <a:cs typeface="Arial"/>
              <a:sym typeface="Arial"/>
            </a:endParaRPr>
          </a:p>
        </p:txBody>
      </p:sp>
      <p:sp>
        <p:nvSpPr>
          <p:cNvPr id="245" name="Google Shape;245;p17"/>
          <p:cNvSpPr txBox="1"/>
          <p:nvPr/>
        </p:nvSpPr>
        <p:spPr>
          <a:xfrm>
            <a:off x="8194201" y="4250400"/>
            <a:ext cx="2181000" cy="861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2500"/>
              <a:buFont typeface="Open Sans"/>
              <a:buNone/>
            </a:pPr>
            <a:r>
              <a:rPr lang="en-US" sz="2500" b="1">
                <a:solidFill>
                  <a:schemeClr val="dk1"/>
                </a:solidFill>
                <a:latin typeface="Open Sans"/>
                <a:ea typeface="Open Sans"/>
                <a:cs typeface="Open Sans"/>
                <a:sym typeface="Open Sans"/>
              </a:rPr>
              <a:t>Developers</a:t>
            </a:r>
            <a:endParaRPr sz="2500" b="1" i="0" u="none" strike="noStrike" cap="none">
              <a:solidFill>
                <a:schemeClr val="dk1"/>
              </a:solidFill>
              <a:latin typeface="Arial"/>
              <a:ea typeface="Arial"/>
              <a:cs typeface="Arial"/>
              <a:sym typeface="Arial"/>
            </a:endParaRPr>
          </a:p>
        </p:txBody>
      </p:sp>
      <p:sp>
        <p:nvSpPr>
          <p:cNvPr id="246" name="Google Shape;246;p17"/>
          <p:cNvSpPr txBox="1"/>
          <p:nvPr/>
        </p:nvSpPr>
        <p:spPr>
          <a:xfrm>
            <a:off x="9275469" y="4882416"/>
            <a:ext cx="1924188" cy="32316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1500"/>
              <a:buFont typeface="Open Sans"/>
              <a:buNone/>
            </a:pPr>
            <a:r>
              <a:rPr lang="en-US" sz="1500" b="0" i="0" u="none" strike="noStrike" cap="none">
                <a:solidFill>
                  <a:schemeClr val="dk1"/>
                </a:solidFill>
                <a:latin typeface="Open Sans"/>
                <a:ea typeface="Open Sans"/>
                <a:cs typeface="Open Sans"/>
                <a:sym typeface="Open Sans"/>
              </a:rPr>
              <a:t>. </a:t>
            </a:r>
            <a:endParaRPr sz="1500" b="0" i="0" u="none" strike="noStrike" cap="none">
              <a:solidFill>
                <a:schemeClr val="dk1"/>
              </a:solidFill>
              <a:latin typeface="Arial"/>
              <a:ea typeface="Arial"/>
              <a:cs typeface="Arial"/>
              <a:sym typeface="Arial"/>
            </a:endParaRPr>
          </a:p>
        </p:txBody>
      </p:sp>
      <p:pic>
        <p:nvPicPr>
          <p:cNvPr id="247" name="Google Shape;247;p17" descr="Bus"/>
          <p:cNvPicPr preferRelativeResize="0"/>
          <p:nvPr/>
        </p:nvPicPr>
        <p:blipFill rotWithShape="1">
          <a:blip r:embed="rId3">
            <a:alphaModFix/>
          </a:blip>
          <a:srcRect/>
          <a:stretch/>
        </p:blipFill>
        <p:spPr>
          <a:xfrm>
            <a:off x="5280774" y="2192994"/>
            <a:ext cx="1338219" cy="1338219"/>
          </a:xfrm>
          <a:prstGeom prst="rect">
            <a:avLst/>
          </a:prstGeom>
          <a:noFill/>
          <a:ln>
            <a:noFill/>
          </a:ln>
        </p:spPr>
      </p:pic>
      <p:grpSp>
        <p:nvGrpSpPr>
          <p:cNvPr id="248" name="Google Shape;248;p17"/>
          <p:cNvGrpSpPr/>
          <p:nvPr/>
        </p:nvGrpSpPr>
        <p:grpSpPr>
          <a:xfrm>
            <a:off x="7362170" y="2039135"/>
            <a:ext cx="2533617" cy="1542969"/>
            <a:chOff x="5324111" y="2636401"/>
            <a:chExt cx="1889772" cy="1150954"/>
          </a:xfrm>
        </p:grpSpPr>
        <p:sp>
          <p:nvSpPr>
            <p:cNvPr id="249" name="Google Shape;249;p17"/>
            <p:cNvSpPr/>
            <p:nvPr/>
          </p:nvSpPr>
          <p:spPr>
            <a:xfrm>
              <a:off x="6302298" y="3190562"/>
              <a:ext cx="911585" cy="596793"/>
            </a:xfrm>
            <a:custGeom>
              <a:avLst/>
              <a:gdLst/>
              <a:ahLst/>
              <a:cxnLst/>
              <a:rect l="l" t="t" r="r" b="b"/>
              <a:pathLst>
                <a:path w="138" h="90" extrusionOk="0">
                  <a:moveTo>
                    <a:pt x="70" y="73"/>
                  </a:moveTo>
                  <a:cubicBezTo>
                    <a:pt x="78" y="49"/>
                    <a:pt x="86" y="25"/>
                    <a:pt x="94" y="0"/>
                  </a:cubicBezTo>
                  <a:cubicBezTo>
                    <a:pt x="100" y="2"/>
                    <a:pt x="105" y="3"/>
                    <a:pt x="111" y="5"/>
                  </a:cubicBezTo>
                  <a:cubicBezTo>
                    <a:pt x="115" y="7"/>
                    <a:pt x="119" y="8"/>
                    <a:pt x="123" y="10"/>
                  </a:cubicBezTo>
                  <a:cubicBezTo>
                    <a:pt x="128" y="12"/>
                    <a:pt x="132" y="16"/>
                    <a:pt x="133" y="21"/>
                  </a:cubicBezTo>
                  <a:cubicBezTo>
                    <a:pt x="135" y="31"/>
                    <a:pt x="137" y="42"/>
                    <a:pt x="138" y="53"/>
                  </a:cubicBezTo>
                  <a:cubicBezTo>
                    <a:pt x="138" y="55"/>
                    <a:pt x="137" y="57"/>
                    <a:pt x="135" y="58"/>
                  </a:cubicBezTo>
                  <a:cubicBezTo>
                    <a:pt x="122" y="70"/>
                    <a:pt x="108" y="79"/>
                    <a:pt x="90" y="83"/>
                  </a:cubicBezTo>
                  <a:cubicBezTo>
                    <a:pt x="57" y="90"/>
                    <a:pt x="28" y="82"/>
                    <a:pt x="3" y="59"/>
                  </a:cubicBezTo>
                  <a:cubicBezTo>
                    <a:pt x="2" y="58"/>
                    <a:pt x="0" y="55"/>
                    <a:pt x="1" y="52"/>
                  </a:cubicBezTo>
                  <a:cubicBezTo>
                    <a:pt x="1" y="43"/>
                    <a:pt x="3" y="33"/>
                    <a:pt x="4" y="23"/>
                  </a:cubicBezTo>
                  <a:cubicBezTo>
                    <a:pt x="5" y="17"/>
                    <a:pt x="9" y="12"/>
                    <a:pt x="15" y="10"/>
                  </a:cubicBezTo>
                  <a:cubicBezTo>
                    <a:pt x="20" y="8"/>
                    <a:pt x="25" y="7"/>
                    <a:pt x="30" y="5"/>
                  </a:cubicBezTo>
                  <a:cubicBezTo>
                    <a:pt x="33" y="4"/>
                    <a:pt x="36" y="3"/>
                    <a:pt x="39" y="2"/>
                  </a:cubicBezTo>
                  <a:cubicBezTo>
                    <a:pt x="45" y="0"/>
                    <a:pt x="45" y="1"/>
                    <a:pt x="47" y="6"/>
                  </a:cubicBezTo>
                  <a:cubicBezTo>
                    <a:pt x="51" y="20"/>
                    <a:pt x="56" y="34"/>
                    <a:pt x="60" y="49"/>
                  </a:cubicBezTo>
                  <a:cubicBezTo>
                    <a:pt x="63" y="55"/>
                    <a:pt x="65" y="62"/>
                    <a:pt x="67" y="69"/>
                  </a:cubicBezTo>
                  <a:cubicBezTo>
                    <a:pt x="68" y="71"/>
                    <a:pt x="68" y="72"/>
                    <a:pt x="69" y="74"/>
                  </a:cubicBezTo>
                  <a:cubicBezTo>
                    <a:pt x="69" y="74"/>
                    <a:pt x="70" y="74"/>
                    <a:pt x="70" y="7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0" name="Google Shape;250;p17"/>
            <p:cNvSpPr/>
            <p:nvPr/>
          </p:nvSpPr>
          <p:spPr>
            <a:xfrm>
              <a:off x="6456406" y="2636401"/>
              <a:ext cx="603351" cy="600073"/>
            </a:xfrm>
            <a:custGeom>
              <a:avLst/>
              <a:gdLst/>
              <a:ahLst/>
              <a:cxnLst/>
              <a:rect l="l" t="t" r="r" b="b"/>
              <a:pathLst>
                <a:path w="91" h="91" extrusionOk="0">
                  <a:moveTo>
                    <a:pt x="44" y="0"/>
                  </a:moveTo>
                  <a:cubicBezTo>
                    <a:pt x="56" y="0"/>
                    <a:pt x="66" y="3"/>
                    <a:pt x="72" y="13"/>
                  </a:cubicBezTo>
                  <a:cubicBezTo>
                    <a:pt x="73" y="14"/>
                    <a:pt x="74" y="16"/>
                    <a:pt x="75" y="17"/>
                  </a:cubicBezTo>
                  <a:cubicBezTo>
                    <a:pt x="77" y="23"/>
                    <a:pt x="78" y="28"/>
                    <a:pt x="83" y="32"/>
                  </a:cubicBezTo>
                  <a:cubicBezTo>
                    <a:pt x="91" y="38"/>
                    <a:pt x="86" y="53"/>
                    <a:pt x="77" y="56"/>
                  </a:cubicBezTo>
                  <a:cubicBezTo>
                    <a:pt x="76" y="57"/>
                    <a:pt x="75" y="58"/>
                    <a:pt x="74" y="59"/>
                  </a:cubicBezTo>
                  <a:cubicBezTo>
                    <a:pt x="70" y="65"/>
                    <a:pt x="68" y="71"/>
                    <a:pt x="64" y="76"/>
                  </a:cubicBezTo>
                  <a:cubicBezTo>
                    <a:pt x="52" y="90"/>
                    <a:pt x="38" y="91"/>
                    <a:pt x="25" y="77"/>
                  </a:cubicBezTo>
                  <a:cubicBezTo>
                    <a:pt x="21" y="72"/>
                    <a:pt x="17" y="67"/>
                    <a:pt x="15" y="60"/>
                  </a:cubicBezTo>
                  <a:cubicBezTo>
                    <a:pt x="15" y="58"/>
                    <a:pt x="13" y="56"/>
                    <a:pt x="10" y="56"/>
                  </a:cubicBezTo>
                  <a:cubicBezTo>
                    <a:pt x="4" y="55"/>
                    <a:pt x="2" y="50"/>
                    <a:pt x="1" y="44"/>
                  </a:cubicBezTo>
                  <a:cubicBezTo>
                    <a:pt x="0" y="37"/>
                    <a:pt x="2" y="33"/>
                    <a:pt x="9" y="29"/>
                  </a:cubicBezTo>
                  <a:cubicBezTo>
                    <a:pt x="11" y="28"/>
                    <a:pt x="12" y="25"/>
                    <a:pt x="12" y="23"/>
                  </a:cubicBezTo>
                  <a:cubicBezTo>
                    <a:pt x="15" y="14"/>
                    <a:pt x="19" y="6"/>
                    <a:pt x="29" y="3"/>
                  </a:cubicBezTo>
                  <a:cubicBezTo>
                    <a:pt x="34" y="2"/>
                    <a:pt x="39" y="1"/>
                    <a:pt x="4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1" name="Google Shape;251;p17"/>
            <p:cNvSpPr/>
            <p:nvPr/>
          </p:nvSpPr>
          <p:spPr>
            <a:xfrm>
              <a:off x="5324111" y="3370915"/>
              <a:ext cx="124605" cy="236094"/>
            </a:xfrm>
            <a:custGeom>
              <a:avLst/>
              <a:gdLst/>
              <a:ahLst/>
              <a:cxnLst/>
              <a:rect l="l" t="t" r="r" b="b"/>
              <a:pathLst>
                <a:path w="19" h="36" extrusionOk="0">
                  <a:moveTo>
                    <a:pt x="6" y="0"/>
                  </a:moveTo>
                  <a:cubicBezTo>
                    <a:pt x="8" y="0"/>
                    <a:pt x="11" y="0"/>
                    <a:pt x="14" y="0"/>
                  </a:cubicBezTo>
                  <a:cubicBezTo>
                    <a:pt x="19" y="12"/>
                    <a:pt x="16" y="24"/>
                    <a:pt x="10" y="36"/>
                  </a:cubicBezTo>
                  <a:cubicBezTo>
                    <a:pt x="5" y="24"/>
                    <a:pt x="0" y="13"/>
                    <a:pt x="6"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2" name="Google Shape;252;p17"/>
            <p:cNvSpPr/>
            <p:nvPr/>
          </p:nvSpPr>
          <p:spPr>
            <a:xfrm>
              <a:off x="5343785" y="3262706"/>
              <a:ext cx="91814" cy="75420"/>
            </a:xfrm>
            <a:custGeom>
              <a:avLst/>
              <a:gdLst/>
              <a:ahLst/>
              <a:cxnLst/>
              <a:rect l="l" t="t" r="r" b="b"/>
              <a:pathLst>
                <a:path w="14" h="11" extrusionOk="0">
                  <a:moveTo>
                    <a:pt x="14" y="0"/>
                  </a:moveTo>
                  <a:cubicBezTo>
                    <a:pt x="14" y="4"/>
                    <a:pt x="14" y="7"/>
                    <a:pt x="14" y="11"/>
                  </a:cubicBezTo>
                  <a:cubicBezTo>
                    <a:pt x="10" y="11"/>
                    <a:pt x="5" y="11"/>
                    <a:pt x="0" y="11"/>
                  </a:cubicBezTo>
                  <a:cubicBezTo>
                    <a:pt x="0" y="7"/>
                    <a:pt x="0" y="4"/>
                    <a:pt x="0" y="0"/>
                  </a:cubicBezTo>
                  <a:cubicBezTo>
                    <a:pt x="4" y="0"/>
                    <a:pt x="9" y="0"/>
                    <a:pt x="1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19"/>
          <p:cNvSpPr/>
          <p:nvPr/>
        </p:nvSpPr>
        <p:spPr>
          <a:xfrm>
            <a:off x="11512283" y="243039"/>
            <a:ext cx="451200"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1800" dirty="0">
                <a:solidFill>
                  <a:srgbClr val="FFFFFF"/>
                </a:solidFill>
              </a:rPr>
              <a:t>5</a:t>
            </a:r>
            <a:endParaRPr dirty="0"/>
          </a:p>
        </p:txBody>
      </p:sp>
      <p:sp>
        <p:nvSpPr>
          <p:cNvPr id="267" name="Google Shape;267;p19"/>
          <p:cNvSpPr txBox="1"/>
          <p:nvPr/>
        </p:nvSpPr>
        <p:spPr>
          <a:xfrm>
            <a:off x="1202749" y="235148"/>
            <a:ext cx="9673800" cy="861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82F39"/>
              </a:buClr>
              <a:buSzPts val="5000"/>
              <a:buFont typeface="Arial"/>
              <a:buNone/>
            </a:pPr>
            <a:r>
              <a:rPr lang="en-US" sz="5000" b="1">
                <a:solidFill>
                  <a:schemeClr val="dk1"/>
                </a:solidFill>
              </a:rPr>
              <a:t>Functionalities</a:t>
            </a:r>
            <a:r>
              <a:rPr lang="en-US" sz="5000" b="1" i="0" u="none" strike="noStrike" cap="none">
                <a:solidFill>
                  <a:srgbClr val="282F39"/>
                </a:solidFill>
                <a:latin typeface="Arial"/>
                <a:ea typeface="Arial"/>
                <a:cs typeface="Arial"/>
                <a:sym typeface="Arial"/>
              </a:rPr>
              <a:t> </a:t>
            </a:r>
            <a:endParaRPr/>
          </a:p>
        </p:txBody>
      </p:sp>
      <p:sp>
        <p:nvSpPr>
          <p:cNvPr id="268" name="Google Shape;268;p19"/>
          <p:cNvSpPr txBox="1"/>
          <p:nvPr/>
        </p:nvSpPr>
        <p:spPr>
          <a:xfrm>
            <a:off x="1202755" y="1590655"/>
            <a:ext cx="1177200" cy="1092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2C923"/>
              </a:buClr>
              <a:buSzPts val="6500"/>
              <a:buFont typeface="Open Sans"/>
              <a:buNone/>
            </a:pPr>
            <a:r>
              <a:rPr lang="en-US" sz="6500" b="1" i="0" u="none" strike="noStrike" cap="none">
                <a:solidFill>
                  <a:srgbClr val="C2C923"/>
                </a:solidFill>
                <a:latin typeface="Open Sans"/>
                <a:ea typeface="Open Sans"/>
                <a:cs typeface="Open Sans"/>
                <a:sym typeface="Open Sans"/>
              </a:rPr>
              <a:t>01</a:t>
            </a:r>
            <a:endParaRPr sz="6500" b="1" i="0" u="none" strike="noStrike" cap="none">
              <a:solidFill>
                <a:srgbClr val="C2C923"/>
              </a:solidFill>
              <a:latin typeface="Arial"/>
              <a:ea typeface="Arial"/>
              <a:cs typeface="Arial"/>
              <a:sym typeface="Arial"/>
            </a:endParaRPr>
          </a:p>
        </p:txBody>
      </p:sp>
      <p:sp>
        <p:nvSpPr>
          <p:cNvPr id="269" name="Google Shape;269;p19"/>
          <p:cNvSpPr txBox="1"/>
          <p:nvPr/>
        </p:nvSpPr>
        <p:spPr>
          <a:xfrm>
            <a:off x="1103450" y="2683256"/>
            <a:ext cx="1375800" cy="1092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CB414"/>
              </a:buClr>
              <a:buSzPts val="6500"/>
              <a:buFont typeface="Open Sans"/>
              <a:buNone/>
            </a:pPr>
            <a:r>
              <a:rPr lang="en-US" sz="6500" b="1" i="0" u="none" strike="noStrike" cap="none">
                <a:solidFill>
                  <a:srgbClr val="FCB414"/>
                </a:solidFill>
                <a:latin typeface="Open Sans"/>
                <a:ea typeface="Open Sans"/>
                <a:cs typeface="Open Sans"/>
                <a:sym typeface="Open Sans"/>
              </a:rPr>
              <a:t>02</a:t>
            </a:r>
            <a:endParaRPr sz="6500" b="1" i="0" u="none" strike="noStrike" cap="none">
              <a:solidFill>
                <a:srgbClr val="FCB414"/>
              </a:solidFill>
              <a:latin typeface="Arial"/>
              <a:ea typeface="Arial"/>
              <a:cs typeface="Arial"/>
              <a:sym typeface="Arial"/>
            </a:endParaRPr>
          </a:p>
        </p:txBody>
      </p:sp>
      <p:sp>
        <p:nvSpPr>
          <p:cNvPr id="270" name="Google Shape;270;p19"/>
          <p:cNvSpPr txBox="1"/>
          <p:nvPr/>
        </p:nvSpPr>
        <p:spPr>
          <a:xfrm>
            <a:off x="2589275" y="1744550"/>
            <a:ext cx="7647600" cy="78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2"/>
              </a:buClr>
              <a:buSzPts val="1100"/>
              <a:buFont typeface="Arial"/>
              <a:buNone/>
            </a:pPr>
            <a:r>
              <a:rPr lang="en-US" sz="2200" b="1">
                <a:solidFill>
                  <a:schemeClr val="dk2"/>
                </a:solidFill>
                <a:latin typeface="Lato"/>
                <a:ea typeface="Lato"/>
                <a:cs typeface="Lato"/>
                <a:sym typeface="Lato"/>
              </a:rPr>
              <a:t>Sale of weekly/monthly/yearly online bus passes and tickets through a website/mobile application.</a:t>
            </a:r>
            <a:endParaRPr/>
          </a:p>
          <a:p>
            <a:pPr marL="0" marR="0" lvl="0" indent="0" algn="just" rtl="0">
              <a:spcBef>
                <a:spcPts val="0"/>
              </a:spcBef>
              <a:spcAft>
                <a:spcPts val="0"/>
              </a:spcAft>
              <a:buNone/>
            </a:pPr>
            <a:endParaRPr sz="1500" b="0" i="0" u="none" strike="noStrike" cap="none">
              <a:solidFill>
                <a:srgbClr val="282F39"/>
              </a:solidFill>
              <a:latin typeface="Open Sans"/>
              <a:ea typeface="Open Sans"/>
              <a:cs typeface="Open Sans"/>
              <a:sym typeface="Open Sans"/>
            </a:endParaRPr>
          </a:p>
        </p:txBody>
      </p:sp>
      <p:sp>
        <p:nvSpPr>
          <p:cNvPr id="271" name="Google Shape;271;p19"/>
          <p:cNvSpPr txBox="1"/>
          <p:nvPr/>
        </p:nvSpPr>
        <p:spPr>
          <a:xfrm>
            <a:off x="2676731" y="2921100"/>
            <a:ext cx="7472700" cy="1015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2200" b="1">
                <a:solidFill>
                  <a:schemeClr val="dk2"/>
                </a:solidFill>
                <a:latin typeface="Lato"/>
                <a:ea typeface="Lato"/>
                <a:cs typeface="Lato"/>
                <a:sym typeface="Lato"/>
              </a:rPr>
              <a:t>Generating unique barcodes for tickets/passes</a:t>
            </a:r>
            <a:endParaRPr/>
          </a:p>
          <a:p>
            <a:pPr marL="0" marR="0" lvl="0" indent="0" algn="just" rtl="0">
              <a:spcBef>
                <a:spcPts val="1600"/>
              </a:spcBef>
              <a:spcAft>
                <a:spcPts val="0"/>
              </a:spcAft>
              <a:buNone/>
            </a:pPr>
            <a:endParaRPr sz="1500" b="0" i="0" u="none" strike="noStrike" cap="none">
              <a:solidFill>
                <a:srgbClr val="282F39"/>
              </a:solidFill>
              <a:latin typeface="Arial"/>
              <a:ea typeface="Arial"/>
              <a:cs typeface="Arial"/>
              <a:sym typeface="Arial"/>
            </a:endParaRPr>
          </a:p>
        </p:txBody>
      </p:sp>
      <p:sp>
        <p:nvSpPr>
          <p:cNvPr id="272" name="Google Shape;272;p19"/>
          <p:cNvSpPr txBox="1"/>
          <p:nvPr/>
        </p:nvSpPr>
        <p:spPr>
          <a:xfrm>
            <a:off x="2676729" y="3929750"/>
            <a:ext cx="7647600" cy="78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2200" b="1">
                <a:solidFill>
                  <a:schemeClr val="dk2"/>
                </a:solidFill>
                <a:latin typeface="Lato"/>
                <a:ea typeface="Lato"/>
                <a:cs typeface="Lato"/>
                <a:sym typeface="Lato"/>
              </a:rPr>
              <a:t>Add a device to scan the barcode generated on the bus pass or ticket in every bus</a:t>
            </a:r>
            <a:endParaRPr sz="2200" b="1">
              <a:solidFill>
                <a:schemeClr val="dk2"/>
              </a:solidFill>
              <a:latin typeface="Lato"/>
              <a:ea typeface="Lato"/>
              <a:cs typeface="Lato"/>
              <a:sym typeface="Lato"/>
            </a:endParaRPr>
          </a:p>
          <a:p>
            <a:pPr marL="0" marR="0" lvl="0" indent="0" algn="just" rtl="0">
              <a:spcBef>
                <a:spcPts val="1600"/>
              </a:spcBef>
              <a:spcAft>
                <a:spcPts val="0"/>
              </a:spcAft>
              <a:buNone/>
            </a:pPr>
            <a:r>
              <a:rPr lang="en-US" sz="1500" b="0" i="0" u="none" strike="noStrike" cap="none">
                <a:solidFill>
                  <a:srgbClr val="282F39"/>
                </a:solidFill>
                <a:latin typeface="Open Sans"/>
                <a:ea typeface="Open Sans"/>
                <a:cs typeface="Open Sans"/>
                <a:sym typeface="Open Sans"/>
              </a:rPr>
              <a:t> </a:t>
            </a:r>
            <a:endParaRPr/>
          </a:p>
        </p:txBody>
      </p:sp>
      <p:sp>
        <p:nvSpPr>
          <p:cNvPr id="273" name="Google Shape;273;p19"/>
          <p:cNvSpPr txBox="1"/>
          <p:nvPr/>
        </p:nvSpPr>
        <p:spPr>
          <a:xfrm>
            <a:off x="1103450" y="3775855"/>
            <a:ext cx="1375800" cy="1092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B1B4A"/>
              </a:buClr>
              <a:buSzPts val="6500"/>
              <a:buFont typeface="Open Sans"/>
              <a:buNone/>
            </a:pPr>
            <a:r>
              <a:rPr lang="en-US" sz="6500" b="1" i="0" u="none" strike="noStrike" cap="none">
                <a:solidFill>
                  <a:srgbClr val="CB1B4A"/>
                </a:solidFill>
                <a:latin typeface="Open Sans"/>
                <a:ea typeface="Open Sans"/>
                <a:cs typeface="Open Sans"/>
                <a:sym typeface="Open Sans"/>
              </a:rPr>
              <a:t>03</a:t>
            </a:r>
            <a:endParaRPr sz="6500" b="1" i="0" u="none" strike="noStrike" cap="none">
              <a:solidFill>
                <a:srgbClr val="CB1B4A"/>
              </a:solidFill>
              <a:latin typeface="Arial"/>
              <a:ea typeface="Arial"/>
              <a:cs typeface="Arial"/>
              <a:sym typeface="Arial"/>
            </a:endParaRPr>
          </a:p>
        </p:txBody>
      </p:sp>
      <p:sp>
        <p:nvSpPr>
          <p:cNvPr id="274" name="Google Shape;274;p19"/>
          <p:cNvSpPr txBox="1"/>
          <p:nvPr/>
        </p:nvSpPr>
        <p:spPr>
          <a:xfrm>
            <a:off x="1103450" y="4802530"/>
            <a:ext cx="1375800" cy="1092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B1B4A"/>
              </a:buClr>
              <a:buSzPts val="6500"/>
              <a:buFont typeface="Open Sans"/>
              <a:buNone/>
            </a:pPr>
            <a:r>
              <a:rPr lang="en-US" sz="6500" b="1" i="0" u="none" strike="noStrike" cap="none">
                <a:solidFill>
                  <a:schemeClr val="accent6"/>
                </a:solidFill>
                <a:latin typeface="Open Sans"/>
                <a:ea typeface="Open Sans"/>
                <a:cs typeface="Open Sans"/>
                <a:sym typeface="Open Sans"/>
              </a:rPr>
              <a:t>0</a:t>
            </a:r>
            <a:r>
              <a:rPr lang="en-US" sz="6500" b="1">
                <a:solidFill>
                  <a:schemeClr val="accent6"/>
                </a:solidFill>
                <a:latin typeface="Open Sans"/>
                <a:ea typeface="Open Sans"/>
                <a:cs typeface="Open Sans"/>
                <a:sym typeface="Open Sans"/>
              </a:rPr>
              <a:t>4</a:t>
            </a:r>
            <a:endParaRPr sz="6500" b="1" i="0" u="none" strike="noStrike" cap="none">
              <a:solidFill>
                <a:schemeClr val="accent6"/>
              </a:solidFill>
              <a:latin typeface="Arial"/>
              <a:ea typeface="Arial"/>
              <a:cs typeface="Arial"/>
              <a:sym typeface="Arial"/>
            </a:endParaRPr>
          </a:p>
        </p:txBody>
      </p:sp>
      <p:sp>
        <p:nvSpPr>
          <p:cNvPr id="275" name="Google Shape;275;p19"/>
          <p:cNvSpPr txBox="1"/>
          <p:nvPr/>
        </p:nvSpPr>
        <p:spPr>
          <a:xfrm>
            <a:off x="2676729" y="4956425"/>
            <a:ext cx="7647600" cy="78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2200" b="1">
                <a:solidFill>
                  <a:schemeClr val="dk2"/>
                </a:solidFill>
                <a:latin typeface="Lato"/>
                <a:ea typeface="Lato"/>
                <a:cs typeface="Lato"/>
                <a:sym typeface="Lato"/>
              </a:rPr>
              <a:t>Comparing prices across different private bus companies.</a:t>
            </a:r>
            <a:endParaRPr sz="2200" b="1">
              <a:solidFill>
                <a:schemeClr val="dk2"/>
              </a:solidFill>
              <a:latin typeface="Lato"/>
              <a:ea typeface="Lato"/>
              <a:cs typeface="Lato"/>
              <a:sym typeface="Lato"/>
            </a:endParaRPr>
          </a:p>
          <a:p>
            <a:pPr marL="0" marR="0" lvl="0" indent="0" algn="just" rtl="0">
              <a:spcBef>
                <a:spcPts val="1600"/>
              </a:spcBef>
              <a:spcAft>
                <a:spcPts val="0"/>
              </a:spcAft>
              <a:buNone/>
            </a:pPr>
            <a:r>
              <a:rPr lang="en-US" sz="1500" b="0" i="0" u="none" strike="noStrike" cap="none">
                <a:solidFill>
                  <a:srgbClr val="282F39"/>
                </a:solidFill>
                <a:latin typeface="Open Sans"/>
                <a:ea typeface="Open Sans"/>
                <a:cs typeface="Open Sans"/>
                <a:sym typeface="Open Sans"/>
              </a:rPr>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18"/>
          <p:cNvSpPr/>
          <p:nvPr/>
        </p:nvSpPr>
        <p:spPr>
          <a:xfrm>
            <a:off x="4484102" y="8163"/>
            <a:ext cx="7707900" cy="6858000"/>
          </a:xfrm>
          <a:prstGeom prst="rect">
            <a:avLst/>
          </a:prstGeom>
          <a:solidFill>
            <a:srgbClr val="F0FF04">
              <a:alpha val="57650"/>
            </a:srgbClr>
          </a:solidFill>
          <a:ln w="12700" cap="flat" cmpd="sng">
            <a:solidFill>
              <a:srgbClr val="FCFD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58" name="Google Shape;258;p18"/>
          <p:cNvPicPr preferRelativeResize="0"/>
          <p:nvPr/>
        </p:nvPicPr>
        <p:blipFill>
          <a:blip r:embed="rId3">
            <a:alphaModFix/>
          </a:blip>
          <a:stretch>
            <a:fillRect/>
          </a:stretch>
        </p:blipFill>
        <p:spPr>
          <a:xfrm>
            <a:off x="104750" y="152413"/>
            <a:ext cx="10011476" cy="6569524"/>
          </a:xfrm>
          <a:prstGeom prst="rect">
            <a:avLst/>
          </a:prstGeom>
          <a:noFill/>
          <a:ln>
            <a:noFill/>
          </a:ln>
        </p:spPr>
      </p:pic>
      <p:sp>
        <p:nvSpPr>
          <p:cNvPr id="259" name="Google Shape;259;p18"/>
          <p:cNvSpPr/>
          <p:nvPr/>
        </p:nvSpPr>
        <p:spPr>
          <a:xfrm rot="10800000" flipH="1">
            <a:off x="8459625" y="1361925"/>
            <a:ext cx="3135600" cy="21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260" name="Google Shape;260;p18"/>
          <p:cNvPicPr preferRelativeResize="0"/>
          <p:nvPr/>
        </p:nvPicPr>
        <p:blipFill>
          <a:blip r:embed="rId4">
            <a:alphaModFix/>
          </a:blip>
          <a:stretch>
            <a:fillRect/>
          </a:stretch>
        </p:blipFill>
        <p:spPr>
          <a:xfrm>
            <a:off x="8099538" y="475725"/>
            <a:ext cx="3495675" cy="981075"/>
          </a:xfrm>
          <a:prstGeom prst="rect">
            <a:avLst/>
          </a:prstGeom>
          <a:noFill/>
          <a:ln>
            <a:noFill/>
          </a:ln>
        </p:spPr>
      </p:pic>
      <p:sp>
        <p:nvSpPr>
          <p:cNvPr id="261" name="Google Shape;261;p18"/>
          <p:cNvSpPr/>
          <p:nvPr/>
        </p:nvSpPr>
        <p:spPr>
          <a:xfrm>
            <a:off x="11512283" y="243039"/>
            <a:ext cx="451200"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1800" dirty="0">
                <a:solidFill>
                  <a:srgbClr val="FFFFFF"/>
                </a:solidFill>
              </a:rPr>
              <a:t>6</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graphicFrame>
        <p:nvGraphicFramePr>
          <p:cNvPr id="280" name="Google Shape;280;p20"/>
          <p:cNvGraphicFramePr/>
          <p:nvPr/>
        </p:nvGraphicFramePr>
        <p:xfrm>
          <a:off x="259147" y="1050247"/>
          <a:ext cx="8922825" cy="5315650"/>
        </p:xfrm>
        <a:graphic>
          <a:graphicData uri="http://schemas.openxmlformats.org/drawingml/2006/table">
            <a:tbl>
              <a:tblPr>
                <a:noFill/>
                <a:tableStyleId>{E5033C45-74DA-4E2D-95EA-07660D8F16E6}</a:tableStyleId>
              </a:tblPr>
              <a:tblGrid>
                <a:gridCol w="1789650">
                  <a:extLst>
                    <a:ext uri="{9D8B030D-6E8A-4147-A177-3AD203B41FA5}">
                      <a16:colId xmlns:a16="http://schemas.microsoft.com/office/drawing/2014/main" val="20000"/>
                    </a:ext>
                  </a:extLst>
                </a:gridCol>
                <a:gridCol w="3278750">
                  <a:extLst>
                    <a:ext uri="{9D8B030D-6E8A-4147-A177-3AD203B41FA5}">
                      <a16:colId xmlns:a16="http://schemas.microsoft.com/office/drawing/2014/main" val="20001"/>
                    </a:ext>
                  </a:extLst>
                </a:gridCol>
                <a:gridCol w="3854425">
                  <a:extLst>
                    <a:ext uri="{9D8B030D-6E8A-4147-A177-3AD203B41FA5}">
                      <a16:colId xmlns:a16="http://schemas.microsoft.com/office/drawing/2014/main" val="20002"/>
                    </a:ext>
                  </a:extLst>
                </a:gridCol>
              </a:tblGrid>
              <a:tr h="736350">
                <a:tc>
                  <a:txBody>
                    <a:bodyPr/>
                    <a:lstStyle/>
                    <a:p>
                      <a:pPr marL="0" marR="0" lvl="0" indent="0" algn="l" rtl="0">
                        <a:spcBef>
                          <a:spcPts val="0"/>
                        </a:spcBef>
                        <a:spcAft>
                          <a:spcPts val="0"/>
                        </a:spcAft>
                        <a:buClr>
                          <a:schemeClr val="dk1"/>
                        </a:buClr>
                        <a:buSzPts val="700"/>
                        <a:buFont typeface="Calibri"/>
                        <a:buNone/>
                      </a:pPr>
                      <a:r>
                        <a:rPr lang="en-US" sz="900" u="none" strike="noStrike" cap="none"/>
                        <a:t>Amazon S3</a:t>
                      </a:r>
                      <a:endParaRPr sz="900" u="none" strike="noStrike" cap="none"/>
                    </a:p>
                  </a:txBody>
                  <a:tcPr marL="91425" marR="91425" marT="91425" marB="91425">
                    <a:solidFill>
                      <a:srgbClr val="F4F5E7">
                        <a:alpha val="65882"/>
                      </a:srgbClr>
                    </a:solidFill>
                  </a:tcPr>
                </a:tc>
                <a:tc>
                  <a:txBody>
                    <a:bodyPr/>
                    <a:lstStyle/>
                    <a:p>
                      <a:pPr marL="0" marR="0" lvl="0" indent="0" algn="l" rtl="0">
                        <a:spcBef>
                          <a:spcPts val="0"/>
                        </a:spcBef>
                        <a:spcAft>
                          <a:spcPts val="0"/>
                        </a:spcAft>
                        <a:buClr>
                          <a:schemeClr val="dk1"/>
                        </a:buClr>
                        <a:buSzPts val="700"/>
                        <a:buFont typeface="Calibri"/>
                        <a:buNone/>
                      </a:pPr>
                      <a:r>
                        <a:rPr lang="en-US" sz="900" u="none" strike="noStrike" cap="none"/>
                        <a:t>First 50 TB / Month - $0.023 per GB</a:t>
                      </a:r>
                      <a:endParaRPr sz="900" u="none" strike="noStrike" cap="none"/>
                    </a:p>
                  </a:txBody>
                  <a:tcPr marL="91425" marR="91425" marT="91425" marB="91425">
                    <a:solidFill>
                      <a:srgbClr val="F4F5E7">
                        <a:alpha val="65882"/>
                      </a:srgbClr>
                    </a:solidFill>
                  </a:tcPr>
                </a:tc>
                <a:tc>
                  <a:txBody>
                    <a:bodyPr/>
                    <a:lstStyle/>
                    <a:p>
                      <a:pPr marL="0" marR="0" lvl="0" indent="0" algn="l" rtl="0">
                        <a:spcBef>
                          <a:spcPts val="0"/>
                        </a:spcBef>
                        <a:spcAft>
                          <a:spcPts val="0"/>
                        </a:spcAft>
                        <a:buClr>
                          <a:schemeClr val="dk1"/>
                        </a:buClr>
                        <a:buSzPts val="700"/>
                        <a:buFont typeface="Calibri"/>
                        <a:buNone/>
                      </a:pPr>
                      <a:r>
                        <a:rPr lang="en-US" sz="900" u="none" strike="noStrike" cap="none"/>
                        <a:t>$0.115/month (5GB approx /month) Although it will grow exponentially every month with increase in customers. Expected to be around $</a:t>
                      </a:r>
                      <a:r>
                        <a:rPr lang="en-US" sz="900"/>
                        <a:t>1</a:t>
                      </a:r>
                      <a:r>
                        <a:rPr lang="en-US" sz="900" u="none" strike="noStrike" cap="none"/>
                        <a:t>0-$</a:t>
                      </a:r>
                      <a:r>
                        <a:rPr lang="en-US" sz="900"/>
                        <a:t>1</a:t>
                      </a:r>
                      <a:r>
                        <a:rPr lang="en-US" sz="900" u="none" strike="noStrike" cap="none"/>
                        <a:t>5 at the end of first year.</a:t>
                      </a:r>
                      <a:endParaRPr sz="900" u="none" strike="noStrike" cap="none"/>
                    </a:p>
                  </a:txBody>
                  <a:tcPr marL="91425" marR="91425" marT="91425" marB="91425">
                    <a:solidFill>
                      <a:srgbClr val="F4F5E7">
                        <a:alpha val="65882"/>
                      </a:srgbClr>
                    </a:solidFill>
                  </a:tcPr>
                </a:tc>
                <a:extLst>
                  <a:ext uri="{0D108BD9-81ED-4DB2-BD59-A6C34878D82A}">
                    <a16:rowId xmlns:a16="http://schemas.microsoft.com/office/drawing/2014/main" val="10000"/>
                  </a:ext>
                </a:extLst>
              </a:tr>
              <a:tr h="567900">
                <a:tc>
                  <a:txBody>
                    <a:bodyPr/>
                    <a:lstStyle/>
                    <a:p>
                      <a:pPr marL="0" marR="0" lvl="0" indent="0" algn="l" rtl="0">
                        <a:spcBef>
                          <a:spcPts val="0"/>
                        </a:spcBef>
                        <a:spcAft>
                          <a:spcPts val="0"/>
                        </a:spcAft>
                        <a:buClr>
                          <a:schemeClr val="dk1"/>
                        </a:buClr>
                        <a:buSzPts val="700"/>
                        <a:buFont typeface="Calibri"/>
                        <a:buNone/>
                      </a:pPr>
                      <a:r>
                        <a:rPr lang="en-US" sz="900"/>
                        <a:t>Amazon DynamoDB</a:t>
                      </a:r>
                      <a:endParaRPr sz="900" u="none" strike="noStrike" cap="none"/>
                    </a:p>
                  </a:txBody>
                  <a:tcPr marL="91425" marR="91425" marT="91425" marB="91425">
                    <a:lnB w="12700" cap="flat" cmpd="sng">
                      <a:solidFill>
                        <a:schemeClr val="accent1"/>
                      </a:solidFill>
                      <a:prstDash val="solid"/>
                      <a:round/>
                      <a:headEnd type="none" w="sm" len="sm"/>
                      <a:tailEnd type="none" w="sm" len="sm"/>
                    </a:lnB>
                    <a:solidFill>
                      <a:srgbClr val="F4F5E7">
                        <a:alpha val="65882"/>
                      </a:srgbClr>
                    </a:solidFill>
                  </a:tcPr>
                </a:tc>
                <a:tc>
                  <a:txBody>
                    <a:bodyPr/>
                    <a:lstStyle/>
                    <a:p>
                      <a:pPr marL="0" marR="0" lvl="0" indent="0" algn="l" rtl="0">
                        <a:spcBef>
                          <a:spcPts val="0"/>
                        </a:spcBef>
                        <a:spcAft>
                          <a:spcPts val="0"/>
                        </a:spcAft>
                        <a:buClr>
                          <a:schemeClr val="dk1"/>
                        </a:buClr>
                        <a:buSzPts val="700"/>
                        <a:buFont typeface="Calibri"/>
                        <a:buNone/>
                      </a:pPr>
                      <a:r>
                        <a:rPr lang="en-US" sz="900"/>
                        <a:t>25 GB of data storage, </a:t>
                      </a:r>
                      <a:r>
                        <a:rPr lang="en-US" sz="900">
                          <a:solidFill>
                            <a:srgbClr val="333333"/>
                          </a:solidFill>
                        </a:rPr>
                        <a:t>$0.25 per GB-month thereafter</a:t>
                      </a:r>
                      <a:endParaRPr sz="900">
                        <a:solidFill>
                          <a:srgbClr val="333333"/>
                        </a:solidFill>
                      </a:endParaRPr>
                    </a:p>
                    <a:p>
                      <a:pPr marL="0" marR="0" lvl="0" indent="0" algn="l" rtl="0">
                        <a:spcBef>
                          <a:spcPts val="0"/>
                        </a:spcBef>
                        <a:spcAft>
                          <a:spcPts val="0"/>
                        </a:spcAft>
                        <a:buClr>
                          <a:schemeClr val="dk1"/>
                        </a:buClr>
                        <a:buSzPts val="700"/>
                        <a:buFont typeface="Calibri"/>
                        <a:buNone/>
                      </a:pPr>
                      <a:r>
                        <a:rPr lang="en-US" sz="900"/>
                        <a:t>Read/</a:t>
                      </a:r>
                      <a:r>
                        <a:rPr lang="en-US" sz="900">
                          <a:solidFill>
                            <a:srgbClr val="333333"/>
                          </a:solidFill>
                        </a:rPr>
                        <a:t>Write request are $0.25/mil and $1.25/mil respectively</a:t>
                      </a:r>
                      <a:endParaRPr sz="900" u="none" strike="noStrike" cap="none"/>
                    </a:p>
                  </a:txBody>
                  <a:tcPr marL="91425" marR="91425" marT="91425" marB="91425">
                    <a:lnB w="12700" cap="flat" cmpd="sng">
                      <a:solidFill>
                        <a:schemeClr val="accent1"/>
                      </a:solidFill>
                      <a:prstDash val="solid"/>
                      <a:round/>
                      <a:headEnd type="none" w="sm" len="sm"/>
                      <a:tailEnd type="none" w="sm" len="sm"/>
                    </a:lnB>
                    <a:solidFill>
                      <a:srgbClr val="F4F5E7">
                        <a:alpha val="65882"/>
                      </a:srgbClr>
                    </a:solidFill>
                  </a:tcPr>
                </a:tc>
                <a:tc>
                  <a:txBody>
                    <a:bodyPr/>
                    <a:lstStyle/>
                    <a:p>
                      <a:pPr marL="0" lvl="0" indent="0" algn="l" rtl="0">
                        <a:spcBef>
                          <a:spcPts val="0"/>
                        </a:spcBef>
                        <a:spcAft>
                          <a:spcPts val="0"/>
                        </a:spcAft>
                        <a:buClr>
                          <a:schemeClr val="dk1"/>
                        </a:buClr>
                        <a:buSzPts val="700"/>
                        <a:buFont typeface="Calibri"/>
                        <a:buNone/>
                      </a:pPr>
                      <a:r>
                        <a:rPr lang="en-US" sz="900"/>
                        <a:t>Free for initial years since our dataset is small</a:t>
                      </a:r>
                      <a:endParaRPr sz="900"/>
                    </a:p>
                    <a:p>
                      <a:pPr marL="0" lvl="0" indent="0" algn="l" rtl="0">
                        <a:spcBef>
                          <a:spcPts val="0"/>
                        </a:spcBef>
                        <a:spcAft>
                          <a:spcPts val="0"/>
                        </a:spcAft>
                        <a:buClr>
                          <a:schemeClr val="dk1"/>
                        </a:buClr>
                        <a:buSzPts val="700"/>
                        <a:buFont typeface="Calibri"/>
                        <a:buNone/>
                      </a:pPr>
                      <a:endParaRPr sz="900"/>
                    </a:p>
                  </a:txBody>
                  <a:tcPr marL="91425" marR="91425" marT="91425" marB="91425">
                    <a:lnB w="12700" cap="flat" cmpd="sng">
                      <a:solidFill>
                        <a:schemeClr val="accent1"/>
                      </a:solidFill>
                      <a:prstDash val="solid"/>
                      <a:round/>
                      <a:headEnd type="none" w="sm" len="sm"/>
                      <a:tailEnd type="none" w="sm" len="sm"/>
                    </a:lnB>
                    <a:solidFill>
                      <a:srgbClr val="F4F5E7">
                        <a:alpha val="65882"/>
                      </a:srgbClr>
                    </a:solidFill>
                  </a:tcPr>
                </a:tc>
                <a:extLst>
                  <a:ext uri="{0D108BD9-81ED-4DB2-BD59-A6C34878D82A}">
                    <a16:rowId xmlns:a16="http://schemas.microsoft.com/office/drawing/2014/main" val="10001"/>
                  </a:ext>
                </a:extLst>
              </a:tr>
              <a:tr h="567900">
                <a:tc>
                  <a:txBody>
                    <a:bodyPr/>
                    <a:lstStyle/>
                    <a:p>
                      <a:pPr marL="0" marR="0" lvl="0" indent="0" algn="l" rtl="0">
                        <a:spcBef>
                          <a:spcPts val="0"/>
                        </a:spcBef>
                        <a:spcAft>
                          <a:spcPts val="0"/>
                        </a:spcAft>
                        <a:buClr>
                          <a:schemeClr val="dk1"/>
                        </a:buClr>
                        <a:buSzPts val="700"/>
                        <a:buFont typeface="Calibri"/>
                        <a:buNone/>
                      </a:pPr>
                      <a:r>
                        <a:rPr lang="en-US" sz="900" u="none" strike="noStrike" cap="none"/>
                        <a:t>Amazon </a:t>
                      </a:r>
                      <a:r>
                        <a:rPr lang="en-US" sz="900"/>
                        <a:t>Elastic BeanStalk</a:t>
                      </a:r>
                      <a:endParaRPr sz="900" u="none" strike="noStrike" cap="none"/>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tc>
                  <a:txBody>
                    <a:bodyPr/>
                    <a:lstStyle/>
                    <a:p>
                      <a:pPr marL="0" marR="0" lvl="0" indent="0" algn="l" rtl="0">
                        <a:spcBef>
                          <a:spcPts val="0"/>
                        </a:spcBef>
                        <a:spcAft>
                          <a:spcPts val="0"/>
                        </a:spcAft>
                        <a:buClr>
                          <a:schemeClr val="dk1"/>
                        </a:buClr>
                        <a:buSzPts val="700"/>
                        <a:buFont typeface="Calibri"/>
                        <a:buNone/>
                      </a:pPr>
                      <a:r>
                        <a:rPr lang="en-US" sz="900" u="none" strike="noStrike" cap="none"/>
                        <a:t>Using windows with sql standard. T3a.xlarge with 4 CPUs, 16 GiB memory, AWS EBS Only 0.704 per Hour.</a:t>
                      </a:r>
                      <a:endParaRPr sz="900" u="none" strike="noStrike" cap="none"/>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tc>
                  <a:txBody>
                    <a:bodyPr/>
                    <a:lstStyle/>
                    <a:p>
                      <a:pPr marL="0" marR="0" lvl="0" indent="0" algn="l" rtl="0">
                        <a:spcBef>
                          <a:spcPts val="0"/>
                        </a:spcBef>
                        <a:spcAft>
                          <a:spcPts val="0"/>
                        </a:spcAft>
                        <a:buClr>
                          <a:schemeClr val="dk1"/>
                        </a:buClr>
                        <a:buSzPts val="700"/>
                        <a:buFont typeface="Calibri"/>
                        <a:buNone/>
                      </a:pPr>
                      <a:r>
                        <a:rPr lang="en-US" sz="900" u="none" strike="noStrike" cap="none"/>
                        <a:t>$500/month approx. per instance or $6,000/Year</a:t>
                      </a:r>
                      <a:endParaRPr sz="900" u="none" strike="noStrike" cap="none"/>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extLst>
                  <a:ext uri="{0D108BD9-81ED-4DB2-BD59-A6C34878D82A}">
                    <a16:rowId xmlns:a16="http://schemas.microsoft.com/office/drawing/2014/main" val="10002"/>
                  </a:ext>
                </a:extLst>
              </a:tr>
              <a:tr h="435550">
                <a:tc>
                  <a:txBody>
                    <a:bodyPr/>
                    <a:lstStyle/>
                    <a:p>
                      <a:pPr marL="0" marR="0" lvl="0" indent="0" algn="l" rtl="0">
                        <a:spcBef>
                          <a:spcPts val="0"/>
                        </a:spcBef>
                        <a:spcAft>
                          <a:spcPts val="0"/>
                        </a:spcAft>
                        <a:buNone/>
                      </a:pPr>
                      <a:r>
                        <a:rPr lang="en-US" sz="900"/>
                        <a:t>Amazon CodePipeline</a:t>
                      </a:r>
                      <a:endParaRPr sz="900" u="none" strike="noStrike" cap="none"/>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tc>
                  <a:txBody>
                    <a:bodyPr/>
                    <a:lstStyle/>
                    <a:p>
                      <a:pPr marL="0" marR="0" lvl="0" indent="0" algn="l" rtl="0">
                        <a:spcBef>
                          <a:spcPts val="0"/>
                        </a:spcBef>
                        <a:spcAft>
                          <a:spcPts val="0"/>
                        </a:spcAft>
                        <a:buNone/>
                      </a:pPr>
                      <a:r>
                        <a:rPr lang="en-US" sz="900"/>
                        <a:t>1 free pipeline per month in free tier</a:t>
                      </a:r>
                      <a:endParaRPr sz="900" u="none" strike="noStrike" cap="none"/>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tc>
                  <a:txBody>
                    <a:bodyPr/>
                    <a:lstStyle/>
                    <a:p>
                      <a:pPr marL="0" marR="0" lvl="0" indent="0" algn="l" rtl="0">
                        <a:lnSpc>
                          <a:spcPct val="115000"/>
                        </a:lnSpc>
                        <a:spcBef>
                          <a:spcPts val="0"/>
                        </a:spcBef>
                        <a:spcAft>
                          <a:spcPts val="0"/>
                        </a:spcAft>
                        <a:buNone/>
                      </a:pPr>
                      <a:r>
                        <a:rPr lang="en-US" sz="900"/>
                        <a:t>Free since we are only using 1 pipeline.</a:t>
                      </a:r>
                      <a:endParaRPr sz="900" u="none" strike="noStrike" cap="none"/>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extLst>
                  <a:ext uri="{0D108BD9-81ED-4DB2-BD59-A6C34878D82A}">
                    <a16:rowId xmlns:a16="http://schemas.microsoft.com/office/drawing/2014/main" val="10003"/>
                  </a:ext>
                </a:extLst>
              </a:tr>
              <a:tr h="736350">
                <a:tc>
                  <a:txBody>
                    <a:bodyPr/>
                    <a:lstStyle/>
                    <a:p>
                      <a:pPr marL="0" marR="0" lvl="0" indent="0" algn="l" rtl="0">
                        <a:spcBef>
                          <a:spcPts val="0"/>
                        </a:spcBef>
                        <a:spcAft>
                          <a:spcPts val="0"/>
                        </a:spcAft>
                        <a:buClr>
                          <a:schemeClr val="dk1"/>
                        </a:buClr>
                        <a:buSzPts val="700"/>
                        <a:buFont typeface="Calibri"/>
                        <a:buNone/>
                      </a:pPr>
                      <a:r>
                        <a:rPr lang="en-US" sz="900" u="none" strike="noStrike" cap="none"/>
                        <a:t>Amazon Cognito </a:t>
                      </a:r>
                      <a:endParaRPr sz="900" u="none" strike="noStrike" cap="none"/>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tc>
                  <a:txBody>
                    <a:bodyPr/>
                    <a:lstStyle/>
                    <a:p>
                      <a:pPr marL="0" marR="0" lvl="0" indent="0" algn="l" rtl="0">
                        <a:spcBef>
                          <a:spcPts val="0"/>
                        </a:spcBef>
                        <a:spcAft>
                          <a:spcPts val="0"/>
                        </a:spcAft>
                        <a:buClr>
                          <a:schemeClr val="dk1"/>
                        </a:buClr>
                        <a:buSzPts val="700"/>
                        <a:buFont typeface="Calibri"/>
                        <a:buNone/>
                      </a:pPr>
                      <a:r>
                        <a:rPr lang="en-US" sz="900"/>
                        <a:t>First 50,000 MAUs - $0.050, Next 50,000 MAUs - $0.035</a:t>
                      </a:r>
                      <a:endParaRPr sz="900"/>
                    </a:p>
                    <a:p>
                      <a:pPr marL="0" marR="0" lvl="0" indent="0" algn="l" rtl="0">
                        <a:spcBef>
                          <a:spcPts val="0"/>
                        </a:spcBef>
                        <a:spcAft>
                          <a:spcPts val="0"/>
                        </a:spcAft>
                        <a:buClr>
                          <a:schemeClr val="dk1"/>
                        </a:buClr>
                        <a:buSzPts val="700"/>
                        <a:buFont typeface="Calibri"/>
                        <a:buNone/>
                      </a:pPr>
                      <a:r>
                        <a:rPr lang="en-US" sz="900"/>
                        <a:t>Next 900,000 MAUs - $0.020</a:t>
                      </a:r>
                      <a:endParaRPr sz="900"/>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tc>
                  <a:txBody>
                    <a:bodyPr/>
                    <a:lstStyle/>
                    <a:p>
                      <a:pPr marL="0" marR="0" lvl="0" indent="0" algn="l" rtl="0">
                        <a:spcBef>
                          <a:spcPts val="0"/>
                        </a:spcBef>
                        <a:spcAft>
                          <a:spcPts val="0"/>
                        </a:spcAft>
                        <a:buClr>
                          <a:schemeClr val="dk1"/>
                        </a:buClr>
                        <a:buSzPts val="700"/>
                        <a:buFont typeface="Calibri"/>
                        <a:buNone/>
                      </a:pPr>
                      <a:r>
                        <a:rPr lang="en-US" sz="900"/>
                        <a:t>$4,250 for the first year(for approx. 100,000 customers). Expected to increase in the future. (Expected to be $400-$500 approx. for first month based on 8,000 customers.)</a:t>
                      </a:r>
                      <a:endParaRPr sz="900" u="none" strike="noStrike" cap="none"/>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extLst>
                  <a:ext uri="{0D108BD9-81ED-4DB2-BD59-A6C34878D82A}">
                    <a16:rowId xmlns:a16="http://schemas.microsoft.com/office/drawing/2014/main" val="10004"/>
                  </a:ext>
                </a:extLst>
              </a:tr>
              <a:tr h="567900">
                <a:tc>
                  <a:txBody>
                    <a:bodyPr/>
                    <a:lstStyle/>
                    <a:p>
                      <a:pPr marL="0" lvl="0" indent="0" algn="l" rtl="0">
                        <a:spcBef>
                          <a:spcPts val="0"/>
                        </a:spcBef>
                        <a:spcAft>
                          <a:spcPts val="0"/>
                        </a:spcAft>
                        <a:buClr>
                          <a:schemeClr val="dk1"/>
                        </a:buClr>
                        <a:buSzPts val="700"/>
                        <a:buFont typeface="Calibri"/>
                        <a:buNone/>
                      </a:pPr>
                      <a:r>
                        <a:rPr lang="en-US" sz="900"/>
                        <a:t>Amazon SNS</a:t>
                      </a:r>
                      <a:endParaRPr sz="900"/>
                    </a:p>
                  </a:txBody>
                  <a:tcPr marL="91425" marR="91425" marT="91425" marB="91425">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2"/>
                      </a:srgbClr>
                    </a:solidFill>
                  </a:tcPr>
                </a:tc>
                <a:tc>
                  <a:txBody>
                    <a:bodyPr/>
                    <a:lstStyle/>
                    <a:p>
                      <a:pPr marL="0" lvl="0" indent="0" algn="l" rtl="0">
                        <a:spcBef>
                          <a:spcPts val="0"/>
                        </a:spcBef>
                        <a:spcAft>
                          <a:spcPts val="0"/>
                        </a:spcAft>
                        <a:buClr>
                          <a:schemeClr val="dk1"/>
                        </a:buClr>
                        <a:buSzPts val="700"/>
                        <a:buFont typeface="Calibri"/>
                        <a:buNone/>
                      </a:pPr>
                      <a:r>
                        <a:rPr lang="en-US" sz="900"/>
                        <a:t>$0.00645 per SMS(First 100 SMS are free) </a:t>
                      </a:r>
                      <a:endParaRPr sz="900"/>
                    </a:p>
                    <a:p>
                      <a:pPr marL="0" marR="0" lvl="0" indent="0" algn="l" rtl="0">
                        <a:spcBef>
                          <a:spcPts val="0"/>
                        </a:spcBef>
                        <a:spcAft>
                          <a:spcPts val="0"/>
                        </a:spcAft>
                        <a:buClr>
                          <a:schemeClr val="dk1"/>
                        </a:buClr>
                        <a:buSzPts val="700"/>
                        <a:buFont typeface="Calibri"/>
                        <a:buNone/>
                      </a:pPr>
                      <a:endParaRPr sz="900"/>
                    </a:p>
                  </a:txBody>
                  <a:tcPr marL="91425" marR="91425" marT="91425" marB="91425">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2"/>
                      </a:srgbClr>
                    </a:solidFill>
                  </a:tcPr>
                </a:tc>
                <a:tc>
                  <a:txBody>
                    <a:bodyPr/>
                    <a:lstStyle/>
                    <a:p>
                      <a:pPr marL="0" lvl="0" indent="0" algn="l" rtl="0">
                        <a:spcBef>
                          <a:spcPts val="0"/>
                        </a:spcBef>
                        <a:spcAft>
                          <a:spcPts val="0"/>
                        </a:spcAft>
                        <a:buClr>
                          <a:schemeClr val="dk1"/>
                        </a:buClr>
                        <a:buSzPts val="700"/>
                        <a:buFont typeface="Calibri"/>
                        <a:buNone/>
                      </a:pPr>
                      <a:r>
                        <a:rPr lang="en-US" sz="900"/>
                        <a:t>$1,548 (for 8,000 customers/month) We calculated as 1 SMS per day per customer</a:t>
                      </a:r>
                      <a:endParaRPr sz="900"/>
                    </a:p>
                  </a:txBody>
                  <a:tcPr marL="91425" marR="91425" marT="91425" marB="91425">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2"/>
                      </a:srgbClr>
                    </a:solidFill>
                  </a:tcPr>
                </a:tc>
                <a:extLst>
                  <a:ext uri="{0D108BD9-81ED-4DB2-BD59-A6C34878D82A}">
                    <a16:rowId xmlns:a16="http://schemas.microsoft.com/office/drawing/2014/main" val="10005"/>
                  </a:ext>
                </a:extLst>
              </a:tr>
              <a:tr h="567900">
                <a:tc>
                  <a:txBody>
                    <a:bodyPr/>
                    <a:lstStyle/>
                    <a:p>
                      <a:pPr marL="0" marR="0" lvl="0" indent="0" algn="l" rtl="0">
                        <a:spcBef>
                          <a:spcPts val="0"/>
                        </a:spcBef>
                        <a:spcAft>
                          <a:spcPts val="0"/>
                        </a:spcAft>
                        <a:buClr>
                          <a:schemeClr val="dk1"/>
                        </a:buClr>
                        <a:buSzPts val="700"/>
                        <a:buFont typeface="Calibri"/>
                        <a:buNone/>
                      </a:pPr>
                      <a:r>
                        <a:rPr lang="en-US" sz="900" u="none" strike="noStrike" cap="none"/>
                        <a:t>Amazon SES</a:t>
                      </a:r>
                      <a:endParaRPr sz="900" u="none" strike="noStrike" cap="none"/>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tc>
                  <a:txBody>
                    <a:bodyPr/>
                    <a:lstStyle/>
                    <a:p>
                      <a:pPr marL="0" marR="0" lvl="0" indent="0" algn="l" rtl="0">
                        <a:spcBef>
                          <a:spcPts val="0"/>
                        </a:spcBef>
                        <a:spcAft>
                          <a:spcPts val="0"/>
                        </a:spcAft>
                        <a:buClr>
                          <a:schemeClr val="dk1"/>
                        </a:buClr>
                        <a:buSzPts val="700"/>
                        <a:buFont typeface="Calibri"/>
                        <a:buNone/>
                      </a:pPr>
                      <a:r>
                        <a:rPr lang="en-US" sz="900" u="none" strike="noStrike" cap="none"/>
                        <a:t>$0 for the first 1,000 emails you receive, and $0.10 for every 1,000 emails you receive after that.</a:t>
                      </a:r>
                      <a:endParaRPr sz="900" u="none" strike="noStrike" cap="none"/>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tc>
                  <a:txBody>
                    <a:bodyPr/>
                    <a:lstStyle/>
                    <a:p>
                      <a:pPr marL="0" marR="0" lvl="0" indent="0" algn="l" rtl="0">
                        <a:spcBef>
                          <a:spcPts val="0"/>
                        </a:spcBef>
                        <a:spcAft>
                          <a:spcPts val="0"/>
                        </a:spcAft>
                        <a:buClr>
                          <a:schemeClr val="dk1"/>
                        </a:buClr>
                        <a:buSzPts val="700"/>
                        <a:buFont typeface="Calibri"/>
                        <a:buNone/>
                      </a:pPr>
                      <a:r>
                        <a:rPr lang="en-US" sz="900" u="none" strike="noStrike" cap="none"/>
                        <a:t>$700/month. EVery month he price may vary with the increase in customers</a:t>
                      </a:r>
                      <a:endParaRPr sz="900" u="none" strike="noStrike" cap="none"/>
                    </a:p>
                  </a:txBody>
                  <a:tcPr marL="91425" marR="91425" marT="91425" marB="91425">
                    <a:lnL w="12700" cap="flat" cmpd="sng">
                      <a:solidFill>
                        <a:schemeClr val="accent1"/>
                      </a:solidFill>
                      <a:prstDash val="solid"/>
                      <a:round/>
                      <a:headEnd type="none" w="sm" len="sm"/>
                      <a:tailEnd type="none" w="sm" len="sm"/>
                    </a:lnL>
                    <a:lnR w="12700" cap="flat" cmpd="sng">
                      <a:solidFill>
                        <a:schemeClr val="accent1"/>
                      </a:solidFill>
                      <a:prstDash val="solid"/>
                      <a:round/>
                      <a:headEnd type="none" w="sm" len="sm"/>
                      <a:tailEnd type="none" w="sm" len="sm"/>
                    </a:lnR>
                    <a:lnT w="12700" cap="flat" cmpd="sng">
                      <a:solidFill>
                        <a:schemeClr val="accent1"/>
                      </a:solidFill>
                      <a:prstDash val="solid"/>
                      <a:round/>
                      <a:headEnd type="none" w="sm" len="sm"/>
                      <a:tailEnd type="none" w="sm" len="sm"/>
                    </a:lnT>
                    <a:lnB w="12700" cap="flat" cmpd="sng">
                      <a:solidFill>
                        <a:schemeClr val="accent1"/>
                      </a:solidFill>
                      <a:prstDash val="solid"/>
                      <a:round/>
                      <a:headEnd type="none" w="sm" len="sm"/>
                      <a:tailEnd type="none" w="sm" len="sm"/>
                    </a:lnB>
                    <a:solidFill>
                      <a:srgbClr val="F4F5E7">
                        <a:alpha val="65880"/>
                      </a:srgbClr>
                    </a:solidFill>
                  </a:tcPr>
                </a:tc>
                <a:extLst>
                  <a:ext uri="{0D108BD9-81ED-4DB2-BD59-A6C34878D82A}">
                    <a16:rowId xmlns:a16="http://schemas.microsoft.com/office/drawing/2014/main" val="10006"/>
                  </a:ext>
                </a:extLst>
              </a:tr>
              <a:tr h="567900">
                <a:tc>
                  <a:txBody>
                    <a:bodyPr/>
                    <a:lstStyle/>
                    <a:p>
                      <a:pPr marL="0" marR="0" lvl="0" indent="0" algn="l" rtl="0">
                        <a:spcBef>
                          <a:spcPts val="0"/>
                        </a:spcBef>
                        <a:spcAft>
                          <a:spcPts val="0"/>
                        </a:spcAft>
                        <a:buClr>
                          <a:schemeClr val="dk2"/>
                        </a:buClr>
                        <a:buSzPts val="1100"/>
                        <a:buFont typeface="Arial"/>
                        <a:buNone/>
                      </a:pPr>
                      <a:r>
                        <a:rPr lang="en-US" sz="900" u="none" strike="noStrike" cap="none"/>
                        <a:t>Amazon Lambd</a:t>
                      </a:r>
                      <a:r>
                        <a:rPr lang="en-US" sz="900"/>
                        <a:t>a</a:t>
                      </a:r>
                      <a:endParaRPr sz="900" u="none" strike="noStrike" cap="none"/>
                    </a:p>
                  </a:txBody>
                  <a:tcPr marL="91425" marR="91425" marT="91425" marB="91425">
                    <a:lnT w="12700" cap="flat" cmpd="sng">
                      <a:solidFill>
                        <a:schemeClr val="accent1"/>
                      </a:solidFill>
                      <a:prstDash val="solid"/>
                      <a:round/>
                      <a:headEnd type="none" w="sm" len="sm"/>
                      <a:tailEnd type="none" w="sm" len="sm"/>
                    </a:lnT>
                    <a:solidFill>
                      <a:srgbClr val="F4F5E7">
                        <a:alpha val="65882"/>
                      </a:srgbClr>
                    </a:solidFill>
                  </a:tcPr>
                </a:tc>
                <a:tc>
                  <a:txBody>
                    <a:bodyPr/>
                    <a:lstStyle/>
                    <a:p>
                      <a:pPr marL="0" marR="0" lvl="0" indent="0" algn="l" rtl="0">
                        <a:spcBef>
                          <a:spcPts val="0"/>
                        </a:spcBef>
                        <a:spcAft>
                          <a:spcPts val="0"/>
                        </a:spcAft>
                        <a:buClr>
                          <a:schemeClr val="dk1"/>
                        </a:buClr>
                        <a:buSzPts val="700"/>
                        <a:buFont typeface="Calibri"/>
                        <a:buNone/>
                      </a:pPr>
                      <a:r>
                        <a:rPr lang="en-US" sz="900" u="none" strike="noStrike" cap="none"/>
                        <a:t>$0.20 per 1 Mil Requests,</a:t>
                      </a:r>
                      <a:r>
                        <a:rPr lang="en-US" sz="900"/>
                        <a:t> </a:t>
                      </a:r>
                      <a:r>
                        <a:rPr lang="en-US" sz="900" u="none" strike="noStrike" cap="none"/>
                        <a:t>$0.0000166667 for every GB-sec</a:t>
                      </a:r>
                      <a:r>
                        <a:rPr lang="en-US" sz="900"/>
                        <a:t> </a:t>
                      </a:r>
                      <a:r>
                        <a:rPr lang="en-US" sz="900" u="none" strike="noStrike" cap="none"/>
                        <a:t>(1M free requests per month and 400,000 GB-sec of compute time)</a:t>
                      </a:r>
                      <a:endParaRPr sz="900" u="none" strike="noStrike" cap="none"/>
                    </a:p>
                  </a:txBody>
                  <a:tcPr marL="91425" marR="91425" marT="91425" marB="91425">
                    <a:lnT w="12700" cap="flat" cmpd="sng">
                      <a:solidFill>
                        <a:schemeClr val="accent1"/>
                      </a:solidFill>
                      <a:prstDash val="solid"/>
                      <a:round/>
                      <a:headEnd type="none" w="sm" len="sm"/>
                      <a:tailEnd type="none" w="sm" len="sm"/>
                    </a:lnT>
                    <a:solidFill>
                      <a:srgbClr val="F4F5E7">
                        <a:alpha val="65882"/>
                      </a:srgbClr>
                    </a:solidFill>
                  </a:tcPr>
                </a:tc>
                <a:tc>
                  <a:txBody>
                    <a:bodyPr/>
                    <a:lstStyle/>
                    <a:p>
                      <a:pPr marL="0" marR="0" lvl="0" indent="0" algn="l" rtl="0">
                        <a:spcBef>
                          <a:spcPts val="0"/>
                        </a:spcBef>
                        <a:spcAft>
                          <a:spcPts val="0"/>
                        </a:spcAft>
                        <a:buClr>
                          <a:schemeClr val="dk1"/>
                        </a:buClr>
                        <a:buSzPts val="700"/>
                        <a:buFont typeface="Calibri"/>
                        <a:buNone/>
                      </a:pPr>
                      <a:r>
                        <a:rPr lang="en-US" sz="900" u="none" strike="noStrike" cap="none"/>
                        <a:t>Free for initial years since our dataset is small</a:t>
                      </a:r>
                      <a:endParaRPr sz="900" u="none" strike="noStrike" cap="none"/>
                    </a:p>
                  </a:txBody>
                  <a:tcPr marL="91425" marR="91425" marT="91425" marB="91425">
                    <a:lnT w="12700" cap="flat" cmpd="sng">
                      <a:solidFill>
                        <a:schemeClr val="accent1"/>
                      </a:solidFill>
                      <a:prstDash val="solid"/>
                      <a:round/>
                      <a:headEnd type="none" w="sm" len="sm"/>
                      <a:tailEnd type="none" w="sm" len="sm"/>
                    </a:lnT>
                    <a:solidFill>
                      <a:srgbClr val="F4F5E7">
                        <a:alpha val="65882"/>
                      </a:srgbClr>
                    </a:solidFill>
                  </a:tcPr>
                </a:tc>
                <a:extLst>
                  <a:ext uri="{0D108BD9-81ED-4DB2-BD59-A6C34878D82A}">
                    <a16:rowId xmlns:a16="http://schemas.microsoft.com/office/drawing/2014/main" val="10007"/>
                  </a:ext>
                </a:extLst>
              </a:tr>
              <a:tr h="567900">
                <a:tc>
                  <a:txBody>
                    <a:bodyPr/>
                    <a:lstStyle/>
                    <a:p>
                      <a:pPr marL="0" marR="0" lvl="0" indent="0" algn="l" rtl="0">
                        <a:spcBef>
                          <a:spcPts val="0"/>
                        </a:spcBef>
                        <a:spcAft>
                          <a:spcPts val="0"/>
                        </a:spcAft>
                        <a:buNone/>
                      </a:pPr>
                      <a:r>
                        <a:rPr lang="en-US" sz="900"/>
                        <a:t>Amazon gateway</a:t>
                      </a:r>
                      <a:endParaRPr sz="900" u="none" strike="noStrike" cap="none"/>
                    </a:p>
                  </a:txBody>
                  <a:tcPr marL="91425" marR="91425" marT="91425" marB="91425">
                    <a:solidFill>
                      <a:srgbClr val="F4F5E7">
                        <a:alpha val="65880"/>
                      </a:srgbClr>
                    </a:solidFill>
                  </a:tcPr>
                </a:tc>
                <a:tc>
                  <a:txBody>
                    <a:bodyPr/>
                    <a:lstStyle/>
                    <a:p>
                      <a:pPr marL="0" marR="0" lvl="0" indent="0" algn="l" rtl="0">
                        <a:spcBef>
                          <a:spcPts val="0"/>
                        </a:spcBef>
                        <a:spcAft>
                          <a:spcPts val="0"/>
                        </a:spcAft>
                        <a:buNone/>
                      </a:pPr>
                      <a:r>
                        <a:rPr lang="en-US" sz="900"/>
                        <a:t>1M Rest API calls, 1M HTTP API calls, 1M messages each received and 750,000 connection minutes per month</a:t>
                      </a:r>
                      <a:endParaRPr sz="900"/>
                    </a:p>
                  </a:txBody>
                  <a:tcPr marL="91425" marR="91425" marT="91425" marB="91425">
                    <a:solidFill>
                      <a:srgbClr val="F4F5E7">
                        <a:alpha val="65880"/>
                      </a:srgbClr>
                    </a:solidFill>
                  </a:tcPr>
                </a:tc>
                <a:tc>
                  <a:txBody>
                    <a:bodyPr/>
                    <a:lstStyle/>
                    <a:p>
                      <a:pPr marL="0" marR="0" lvl="0" indent="0" algn="l" rtl="0">
                        <a:lnSpc>
                          <a:spcPct val="115000"/>
                        </a:lnSpc>
                        <a:spcBef>
                          <a:spcPts val="0"/>
                        </a:spcBef>
                        <a:spcAft>
                          <a:spcPts val="0"/>
                        </a:spcAft>
                        <a:buNone/>
                      </a:pPr>
                      <a:r>
                        <a:rPr lang="en-US" sz="900"/>
                        <a:t>Free for initial years. May increase with increase in customers.</a:t>
                      </a:r>
                      <a:endParaRPr sz="900" u="none" strike="noStrike" cap="none"/>
                    </a:p>
                  </a:txBody>
                  <a:tcPr marL="91425" marR="91425" marT="91425" marB="91425">
                    <a:solidFill>
                      <a:srgbClr val="F4F5E7">
                        <a:alpha val="65880"/>
                      </a:srgbClr>
                    </a:solidFill>
                  </a:tcPr>
                </a:tc>
                <a:extLst>
                  <a:ext uri="{0D108BD9-81ED-4DB2-BD59-A6C34878D82A}">
                    <a16:rowId xmlns:a16="http://schemas.microsoft.com/office/drawing/2014/main" val="10008"/>
                  </a:ext>
                </a:extLst>
              </a:tr>
            </a:tbl>
          </a:graphicData>
        </a:graphic>
      </p:graphicFrame>
      <p:sp>
        <p:nvSpPr>
          <p:cNvPr id="281" name="Google Shape;281;p20"/>
          <p:cNvSpPr txBox="1"/>
          <p:nvPr/>
        </p:nvSpPr>
        <p:spPr>
          <a:xfrm>
            <a:off x="1188450" y="92275"/>
            <a:ext cx="8084100" cy="536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282F39"/>
              </a:buClr>
              <a:buSzPts val="5000"/>
              <a:buFont typeface="Arial"/>
              <a:buNone/>
            </a:pPr>
            <a:r>
              <a:rPr lang="en-US" sz="3500" b="1" i="0" u="none" strike="noStrike" cap="none">
                <a:solidFill>
                  <a:srgbClr val="282F39"/>
                </a:solidFill>
                <a:latin typeface="Arial"/>
                <a:ea typeface="Arial"/>
                <a:cs typeface="Arial"/>
                <a:sym typeface="Arial"/>
              </a:rPr>
              <a:t>Cost Model for AWS services</a:t>
            </a:r>
            <a:endParaRPr sz="3500" b="1" i="0" u="none" strike="noStrike" cap="none">
              <a:solidFill>
                <a:srgbClr val="282F39"/>
              </a:solidFill>
              <a:latin typeface="Arial"/>
              <a:ea typeface="Arial"/>
              <a:cs typeface="Arial"/>
              <a:sym typeface="Arial"/>
            </a:endParaRPr>
          </a:p>
        </p:txBody>
      </p:sp>
      <p:pic>
        <p:nvPicPr>
          <p:cNvPr id="282" name="Google Shape;282;p20"/>
          <p:cNvPicPr preferRelativeResize="0"/>
          <p:nvPr/>
        </p:nvPicPr>
        <p:blipFill rotWithShape="1">
          <a:blip r:embed="rId3">
            <a:alphaModFix/>
          </a:blip>
          <a:srcRect/>
          <a:stretch/>
        </p:blipFill>
        <p:spPr>
          <a:xfrm>
            <a:off x="9272550" y="2328600"/>
            <a:ext cx="2644950" cy="3989801"/>
          </a:xfrm>
          <a:prstGeom prst="rect">
            <a:avLst/>
          </a:prstGeom>
          <a:noFill/>
          <a:ln>
            <a:noFill/>
          </a:ln>
        </p:spPr>
      </p:pic>
      <p:sp>
        <p:nvSpPr>
          <p:cNvPr id="283" name="Google Shape;283;p20"/>
          <p:cNvSpPr/>
          <p:nvPr/>
        </p:nvSpPr>
        <p:spPr>
          <a:xfrm>
            <a:off x="11512283" y="243039"/>
            <a:ext cx="451117" cy="45111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1800" b="0" i="0" u="none" strike="noStrike" cap="none" dirty="0">
                <a:solidFill>
                  <a:srgbClr val="FFFFFF"/>
                </a:solidFill>
                <a:latin typeface="Arial"/>
                <a:ea typeface="Arial"/>
                <a:cs typeface="Arial"/>
                <a:sym typeface="Arial"/>
              </a:rPr>
              <a:t>7</a:t>
            </a:r>
            <a:endParaRPr sz="1800" b="0" i="0" u="none" strike="noStrike" cap="none" dirty="0">
              <a:solidFill>
                <a:srgbClr val="FFFFFF"/>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1"/>
          <p:cNvSpPr txBox="1"/>
          <p:nvPr/>
        </p:nvSpPr>
        <p:spPr>
          <a:xfrm>
            <a:off x="0" y="0"/>
            <a:ext cx="11144100" cy="62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500" b="1">
                <a:solidFill>
                  <a:schemeClr val="dk1"/>
                </a:solidFill>
              </a:rPr>
              <a:t>Cost Model for Non AWS services</a:t>
            </a:r>
            <a:endParaRPr/>
          </a:p>
        </p:txBody>
      </p:sp>
      <p:graphicFrame>
        <p:nvGraphicFramePr>
          <p:cNvPr id="289" name="Google Shape;289;p21"/>
          <p:cNvGraphicFramePr/>
          <p:nvPr>
            <p:extLst>
              <p:ext uri="{D42A27DB-BD31-4B8C-83A1-F6EECF244321}">
                <p14:modId xmlns:p14="http://schemas.microsoft.com/office/powerpoint/2010/main" val="711060580"/>
              </p:ext>
            </p:extLst>
          </p:nvPr>
        </p:nvGraphicFramePr>
        <p:xfrm>
          <a:off x="259147" y="854047"/>
          <a:ext cx="8781775" cy="2625217"/>
        </p:xfrm>
        <a:graphic>
          <a:graphicData uri="http://schemas.openxmlformats.org/drawingml/2006/table">
            <a:tbl>
              <a:tblPr>
                <a:noFill/>
                <a:tableStyleId>{E5033C45-74DA-4E2D-95EA-07660D8F16E6}</a:tableStyleId>
              </a:tblPr>
              <a:tblGrid>
                <a:gridCol w="2210900">
                  <a:extLst>
                    <a:ext uri="{9D8B030D-6E8A-4147-A177-3AD203B41FA5}">
                      <a16:colId xmlns:a16="http://schemas.microsoft.com/office/drawing/2014/main" val="20000"/>
                    </a:ext>
                  </a:extLst>
                </a:gridCol>
                <a:gridCol w="4050500">
                  <a:extLst>
                    <a:ext uri="{9D8B030D-6E8A-4147-A177-3AD203B41FA5}">
                      <a16:colId xmlns:a16="http://schemas.microsoft.com/office/drawing/2014/main" val="20001"/>
                    </a:ext>
                  </a:extLst>
                </a:gridCol>
                <a:gridCol w="2520375">
                  <a:extLst>
                    <a:ext uri="{9D8B030D-6E8A-4147-A177-3AD203B41FA5}">
                      <a16:colId xmlns:a16="http://schemas.microsoft.com/office/drawing/2014/main" val="20002"/>
                    </a:ext>
                  </a:extLst>
                </a:gridCol>
              </a:tblGrid>
              <a:tr h="352325">
                <a:tc>
                  <a:txBody>
                    <a:bodyPr/>
                    <a:lstStyle/>
                    <a:p>
                      <a:pPr marL="0" marR="0" lvl="0" indent="0" algn="l" rtl="0">
                        <a:spcBef>
                          <a:spcPts val="0"/>
                        </a:spcBef>
                        <a:spcAft>
                          <a:spcPts val="0"/>
                        </a:spcAft>
                        <a:buNone/>
                      </a:pPr>
                      <a:r>
                        <a:rPr lang="en-US" sz="900"/>
                        <a:t>Stripe (third party)</a:t>
                      </a:r>
                      <a:endParaRPr sz="900" u="none" strike="noStrike" cap="none"/>
                    </a:p>
                  </a:txBody>
                  <a:tcPr marL="91425" marR="91425" marT="91425" marB="91425">
                    <a:solidFill>
                      <a:srgbClr val="F4F5E7">
                        <a:alpha val="65880"/>
                      </a:srgbClr>
                    </a:solidFill>
                  </a:tcPr>
                </a:tc>
                <a:tc>
                  <a:txBody>
                    <a:bodyPr/>
                    <a:lstStyle/>
                    <a:p>
                      <a:pPr marL="0" marR="0" lvl="0" indent="0" algn="l" rtl="0">
                        <a:spcBef>
                          <a:spcPts val="0"/>
                        </a:spcBef>
                        <a:spcAft>
                          <a:spcPts val="0"/>
                        </a:spcAft>
                        <a:buNone/>
                      </a:pPr>
                      <a:r>
                        <a:rPr lang="en-US" sz="900"/>
                        <a:t>pay-as-you-go pricing, 2.9% + 30¢ per successful card charge</a:t>
                      </a:r>
                      <a:endParaRPr sz="900"/>
                    </a:p>
                  </a:txBody>
                  <a:tcPr marL="91425" marR="91425" marT="91425" marB="91425">
                    <a:solidFill>
                      <a:srgbClr val="F4F5E7">
                        <a:alpha val="65880"/>
                      </a:srgbClr>
                    </a:solidFill>
                  </a:tcPr>
                </a:tc>
                <a:tc>
                  <a:txBody>
                    <a:bodyPr/>
                    <a:lstStyle/>
                    <a:p>
                      <a:pPr marL="0" marR="0" lvl="0" indent="0" algn="l" rtl="0">
                        <a:lnSpc>
                          <a:spcPct val="115000"/>
                        </a:lnSpc>
                        <a:spcBef>
                          <a:spcPts val="0"/>
                        </a:spcBef>
                        <a:spcAft>
                          <a:spcPts val="0"/>
                        </a:spcAft>
                        <a:buNone/>
                      </a:pPr>
                      <a:r>
                        <a:rPr lang="en-US" sz="900"/>
                        <a:t>May vary depending on the price of bus tickets (Paid by the customer) </a:t>
                      </a:r>
                      <a:endParaRPr sz="900" u="none" strike="noStrike" cap="none"/>
                    </a:p>
                  </a:txBody>
                  <a:tcPr marL="91425" marR="91425" marT="91425" marB="91425">
                    <a:solidFill>
                      <a:srgbClr val="F4F5E7">
                        <a:alpha val="65880"/>
                      </a:srgbClr>
                    </a:solidFill>
                  </a:tcPr>
                </a:tc>
                <a:extLst>
                  <a:ext uri="{0D108BD9-81ED-4DB2-BD59-A6C34878D82A}">
                    <a16:rowId xmlns:a16="http://schemas.microsoft.com/office/drawing/2014/main" val="10000"/>
                  </a:ext>
                </a:extLst>
              </a:tr>
              <a:tr h="514250">
                <a:tc>
                  <a:txBody>
                    <a:bodyPr/>
                    <a:lstStyle/>
                    <a:p>
                      <a:pPr marL="0" marR="0" lvl="0" indent="0" algn="l" rtl="0">
                        <a:spcBef>
                          <a:spcPts val="0"/>
                        </a:spcBef>
                        <a:spcAft>
                          <a:spcPts val="0"/>
                        </a:spcAft>
                        <a:buClr>
                          <a:schemeClr val="dk1"/>
                        </a:buClr>
                        <a:buSzPts val="700"/>
                        <a:buFont typeface="Calibri"/>
                        <a:buNone/>
                      </a:pPr>
                      <a:r>
                        <a:rPr lang="en-US" sz="900" u="none" strike="noStrike" cap="none"/>
                        <a:t>Equipment cost(RFID installation)</a:t>
                      </a:r>
                      <a:endParaRPr sz="900" u="none" strike="noStrike" cap="none">
                        <a:solidFill>
                          <a:schemeClr val="dk1"/>
                        </a:solidFill>
                        <a:latin typeface="Calibri"/>
                        <a:ea typeface="Calibri"/>
                        <a:cs typeface="Calibri"/>
                        <a:sym typeface="Calibri"/>
                      </a:endParaRPr>
                    </a:p>
                  </a:txBody>
                  <a:tcPr marL="91425" marR="91425" marT="91425" marB="91425">
                    <a:solidFill>
                      <a:srgbClr val="F4F5E7">
                        <a:alpha val="65880"/>
                      </a:srgbClr>
                    </a:solidFill>
                  </a:tcPr>
                </a:tc>
                <a:tc>
                  <a:txBody>
                    <a:bodyPr/>
                    <a:lstStyle/>
                    <a:p>
                      <a:pPr marL="0" marR="0" lvl="0" indent="0" algn="l" rtl="0">
                        <a:spcBef>
                          <a:spcPts val="0"/>
                        </a:spcBef>
                        <a:spcAft>
                          <a:spcPts val="0"/>
                        </a:spcAft>
                        <a:buClr>
                          <a:schemeClr val="dk1"/>
                        </a:buClr>
                        <a:buSzPts val="700"/>
                        <a:buFont typeface="Calibri"/>
                        <a:buNone/>
                      </a:pPr>
                      <a:r>
                        <a:rPr lang="en-US" sz="900" u="none" strike="noStrike" cap="none"/>
                        <a:t>For a total of 234 buses. This cost will include installation charges as well. This is a one time cost</a:t>
                      </a:r>
                      <a:endParaRPr sz="900" u="none" strike="noStrike" cap="none">
                        <a:solidFill>
                          <a:schemeClr val="dk1"/>
                        </a:solidFill>
                        <a:latin typeface="Calibri"/>
                        <a:ea typeface="Calibri"/>
                        <a:cs typeface="Calibri"/>
                        <a:sym typeface="Calibri"/>
                      </a:endParaRPr>
                    </a:p>
                  </a:txBody>
                  <a:tcPr marL="91425" marR="91425" marT="91425" marB="91425">
                    <a:solidFill>
                      <a:srgbClr val="F4F5E7">
                        <a:alpha val="65880"/>
                      </a:srgbClr>
                    </a:solidFill>
                  </a:tcPr>
                </a:tc>
                <a:tc>
                  <a:txBody>
                    <a:bodyPr/>
                    <a:lstStyle/>
                    <a:p>
                      <a:pPr marL="0" marR="0" lvl="0" indent="0" algn="l" rtl="0">
                        <a:lnSpc>
                          <a:spcPct val="115000"/>
                        </a:lnSpc>
                        <a:spcBef>
                          <a:spcPts val="0"/>
                        </a:spcBef>
                        <a:spcAft>
                          <a:spcPts val="0"/>
                        </a:spcAft>
                        <a:buClr>
                          <a:schemeClr val="dk2"/>
                        </a:buClr>
                        <a:buSzPts val="1100"/>
                        <a:buFont typeface="Arial"/>
                        <a:buNone/>
                      </a:pPr>
                      <a:r>
                        <a:rPr lang="en-US" sz="900" u="none" strike="noStrike" cap="none"/>
                        <a:t>$70,200</a:t>
                      </a:r>
                      <a:endParaRPr sz="900" u="none" strike="noStrike" cap="none">
                        <a:solidFill>
                          <a:schemeClr val="dk1"/>
                        </a:solidFill>
                        <a:latin typeface="Calibri"/>
                        <a:ea typeface="Calibri"/>
                        <a:cs typeface="Calibri"/>
                        <a:sym typeface="Calibri"/>
                      </a:endParaRPr>
                    </a:p>
                  </a:txBody>
                  <a:tcPr marL="91425" marR="91425" marT="91425" marB="91425">
                    <a:solidFill>
                      <a:srgbClr val="F4F5E7">
                        <a:alpha val="65880"/>
                      </a:srgbClr>
                    </a:solidFill>
                  </a:tcPr>
                </a:tc>
                <a:extLst>
                  <a:ext uri="{0D108BD9-81ED-4DB2-BD59-A6C34878D82A}">
                    <a16:rowId xmlns:a16="http://schemas.microsoft.com/office/drawing/2014/main" val="10001"/>
                  </a:ext>
                </a:extLst>
              </a:tr>
              <a:tr h="388250">
                <a:tc>
                  <a:txBody>
                    <a:bodyPr/>
                    <a:lstStyle/>
                    <a:p>
                      <a:pPr marL="0" marR="0" lvl="0" indent="0" algn="l" rtl="0">
                        <a:spcBef>
                          <a:spcPts val="0"/>
                        </a:spcBef>
                        <a:spcAft>
                          <a:spcPts val="0"/>
                        </a:spcAft>
                        <a:buClr>
                          <a:schemeClr val="dk2"/>
                        </a:buClr>
                        <a:buSzPts val="1100"/>
                        <a:buFont typeface="Arial"/>
                        <a:buNone/>
                      </a:pPr>
                      <a:r>
                        <a:rPr lang="en-US" sz="900" u="none" strike="noStrike" cap="none"/>
                        <a:t>Maintenance cost for equipment</a:t>
                      </a:r>
                      <a:endParaRPr sz="900" u="none" strike="noStrike" cap="none">
                        <a:solidFill>
                          <a:schemeClr val="dk1"/>
                        </a:solidFill>
                        <a:latin typeface="Calibri"/>
                        <a:ea typeface="Calibri"/>
                        <a:cs typeface="Calibri"/>
                        <a:sym typeface="Calibri"/>
                      </a:endParaRPr>
                    </a:p>
                  </a:txBody>
                  <a:tcPr marL="91425" marR="91425" marT="91425" marB="91425">
                    <a:solidFill>
                      <a:srgbClr val="F4F5E7">
                        <a:alpha val="65880"/>
                      </a:srgbClr>
                    </a:solidFill>
                  </a:tcPr>
                </a:tc>
                <a:tc>
                  <a:txBody>
                    <a:bodyPr/>
                    <a:lstStyle/>
                    <a:p>
                      <a:pPr marL="0" marR="0" lvl="0" indent="0" algn="l" rtl="0">
                        <a:spcBef>
                          <a:spcPts val="0"/>
                        </a:spcBef>
                        <a:spcAft>
                          <a:spcPts val="0"/>
                        </a:spcAft>
                        <a:buClr>
                          <a:schemeClr val="dk1"/>
                        </a:buClr>
                        <a:buSzPts val="700"/>
                        <a:buFont typeface="Calibri"/>
                        <a:buNone/>
                      </a:pPr>
                      <a:endParaRPr sz="900" u="none" strike="noStrike" cap="none">
                        <a:solidFill>
                          <a:schemeClr val="dk1"/>
                        </a:solidFill>
                        <a:latin typeface="Calibri"/>
                        <a:ea typeface="Calibri"/>
                        <a:cs typeface="Calibri"/>
                        <a:sym typeface="Calibri"/>
                      </a:endParaRPr>
                    </a:p>
                  </a:txBody>
                  <a:tcPr marL="91425" marR="91425" marT="91425" marB="91425">
                    <a:solidFill>
                      <a:srgbClr val="F4F5E7">
                        <a:alpha val="65880"/>
                      </a:srgbClr>
                    </a:solidFill>
                  </a:tcPr>
                </a:tc>
                <a:tc>
                  <a:txBody>
                    <a:bodyPr/>
                    <a:lstStyle/>
                    <a:p>
                      <a:pPr marL="0" marR="0" lvl="0" indent="0" algn="l" rtl="0">
                        <a:spcBef>
                          <a:spcPts val="0"/>
                        </a:spcBef>
                        <a:spcAft>
                          <a:spcPts val="0"/>
                        </a:spcAft>
                        <a:buClr>
                          <a:schemeClr val="dk1"/>
                        </a:buClr>
                        <a:buSzPts val="700"/>
                        <a:buFont typeface="Calibri"/>
                        <a:buNone/>
                      </a:pPr>
                      <a:r>
                        <a:rPr lang="en-US" sz="900" u="none" strike="noStrike" cap="none"/>
                        <a:t>$</a:t>
                      </a:r>
                      <a:r>
                        <a:rPr lang="en-US" sz="900"/>
                        <a:t>300/month</a:t>
                      </a:r>
                      <a:endParaRPr sz="900" u="none" strike="noStrike" cap="none">
                        <a:solidFill>
                          <a:schemeClr val="dk1"/>
                        </a:solidFill>
                        <a:latin typeface="Calibri"/>
                        <a:ea typeface="Calibri"/>
                        <a:cs typeface="Calibri"/>
                        <a:sym typeface="Calibri"/>
                      </a:endParaRPr>
                    </a:p>
                  </a:txBody>
                  <a:tcPr marL="91425" marR="91425" marT="91425" marB="91425">
                    <a:solidFill>
                      <a:srgbClr val="F4F5E7">
                        <a:alpha val="65880"/>
                      </a:srgbClr>
                    </a:solidFill>
                  </a:tcPr>
                </a:tc>
                <a:extLst>
                  <a:ext uri="{0D108BD9-81ED-4DB2-BD59-A6C34878D82A}">
                    <a16:rowId xmlns:a16="http://schemas.microsoft.com/office/drawing/2014/main" val="10002"/>
                  </a:ext>
                </a:extLst>
              </a:tr>
              <a:tr h="388250">
                <a:tc>
                  <a:txBody>
                    <a:bodyPr/>
                    <a:lstStyle/>
                    <a:p>
                      <a:pPr marL="0" marR="0" lvl="0" indent="0" algn="l" rtl="0">
                        <a:spcBef>
                          <a:spcPts val="0"/>
                        </a:spcBef>
                        <a:spcAft>
                          <a:spcPts val="0"/>
                        </a:spcAft>
                        <a:buNone/>
                      </a:pPr>
                      <a:r>
                        <a:rPr lang="en-US" sz="900"/>
                        <a:t>Developmer’s cost</a:t>
                      </a:r>
                      <a:endParaRPr sz="900" u="none" strike="noStrike" cap="none"/>
                    </a:p>
                  </a:txBody>
                  <a:tcPr marL="91425" marR="91425" marT="91425" marB="91425">
                    <a:solidFill>
                      <a:srgbClr val="F4F5E7">
                        <a:alpha val="65880"/>
                      </a:srgbClr>
                    </a:solidFill>
                  </a:tcPr>
                </a:tc>
                <a:tc>
                  <a:txBody>
                    <a:bodyPr/>
                    <a:lstStyle/>
                    <a:p>
                      <a:pPr marL="0" marR="0" lvl="0" indent="0" algn="l" rtl="0">
                        <a:spcBef>
                          <a:spcPts val="0"/>
                        </a:spcBef>
                        <a:spcAft>
                          <a:spcPts val="0"/>
                        </a:spcAft>
                        <a:buNone/>
                      </a:pPr>
                      <a:endParaRPr sz="900" u="none" strike="noStrike" cap="none">
                        <a:solidFill>
                          <a:schemeClr val="dk1"/>
                        </a:solidFill>
                        <a:latin typeface="Calibri"/>
                        <a:ea typeface="Calibri"/>
                        <a:cs typeface="Calibri"/>
                        <a:sym typeface="Calibri"/>
                      </a:endParaRPr>
                    </a:p>
                  </a:txBody>
                  <a:tcPr marL="91425" marR="91425" marT="91425" marB="91425">
                    <a:solidFill>
                      <a:srgbClr val="F4F5E7">
                        <a:alpha val="65880"/>
                      </a:srgbClr>
                    </a:solidFill>
                  </a:tcPr>
                </a:tc>
                <a:tc>
                  <a:txBody>
                    <a:bodyPr/>
                    <a:lstStyle/>
                    <a:p>
                      <a:pPr marL="0" marR="0" lvl="0" indent="0" algn="l" rtl="0">
                        <a:spcBef>
                          <a:spcPts val="0"/>
                        </a:spcBef>
                        <a:spcAft>
                          <a:spcPts val="0"/>
                        </a:spcAft>
                        <a:buNone/>
                      </a:pPr>
                      <a:r>
                        <a:rPr lang="en-US" sz="900" dirty="0"/>
                        <a:t>Revenue - total cost ( </a:t>
                      </a:r>
                      <a:r>
                        <a:rPr lang="en-US" sz="900" dirty="0" err="1"/>
                        <a:t>aprrox</a:t>
                      </a:r>
                      <a:r>
                        <a:rPr lang="en-US" sz="900" dirty="0"/>
                        <a:t> 10K/ month/ employee)</a:t>
                      </a:r>
                      <a:endParaRPr sz="900" u="none" strike="noStrike" cap="none" dirty="0"/>
                    </a:p>
                  </a:txBody>
                  <a:tcPr marL="91425" marR="91425" marT="91425" marB="91425">
                    <a:solidFill>
                      <a:srgbClr val="F4F5E7">
                        <a:alpha val="65880"/>
                      </a:srgbClr>
                    </a:solidFill>
                  </a:tcPr>
                </a:tc>
                <a:extLst>
                  <a:ext uri="{0D108BD9-81ED-4DB2-BD59-A6C34878D82A}">
                    <a16:rowId xmlns:a16="http://schemas.microsoft.com/office/drawing/2014/main" val="10003"/>
                  </a:ext>
                </a:extLst>
              </a:tr>
              <a:tr h="388250">
                <a:tc>
                  <a:txBody>
                    <a:bodyPr/>
                    <a:lstStyle/>
                    <a:p>
                      <a:pPr marL="0" lvl="0" indent="0" algn="l" rtl="0">
                        <a:spcBef>
                          <a:spcPts val="0"/>
                        </a:spcBef>
                        <a:spcAft>
                          <a:spcPts val="0"/>
                        </a:spcAft>
                        <a:buClr>
                          <a:schemeClr val="dk2"/>
                        </a:buClr>
                        <a:buSzPts val="1100"/>
                        <a:buFont typeface="Arial"/>
                        <a:buNone/>
                      </a:pPr>
                      <a:r>
                        <a:rPr lang="en-US" sz="900"/>
                        <a:t>Maintenance cost for website</a:t>
                      </a:r>
                      <a:endParaRPr sz="900" u="none" strike="noStrike" cap="none"/>
                    </a:p>
                  </a:txBody>
                  <a:tcPr marL="91425" marR="91425" marT="91425" marB="91425">
                    <a:solidFill>
                      <a:srgbClr val="F4F5E7">
                        <a:alpha val="65880"/>
                      </a:srgbClr>
                    </a:solidFill>
                  </a:tcPr>
                </a:tc>
                <a:tc>
                  <a:txBody>
                    <a:bodyPr/>
                    <a:lstStyle/>
                    <a:p>
                      <a:pPr marL="0" marR="0" lvl="0" indent="0" algn="l" rtl="0">
                        <a:spcBef>
                          <a:spcPts val="0"/>
                        </a:spcBef>
                        <a:spcAft>
                          <a:spcPts val="0"/>
                        </a:spcAft>
                        <a:buNone/>
                      </a:pPr>
                      <a:endParaRPr sz="900" u="none" strike="noStrike" cap="none">
                        <a:solidFill>
                          <a:schemeClr val="dk1"/>
                        </a:solidFill>
                        <a:latin typeface="Calibri"/>
                        <a:ea typeface="Calibri"/>
                        <a:cs typeface="Calibri"/>
                        <a:sym typeface="Calibri"/>
                      </a:endParaRPr>
                    </a:p>
                  </a:txBody>
                  <a:tcPr marL="91425" marR="91425" marT="91425" marB="91425">
                    <a:solidFill>
                      <a:srgbClr val="F4F5E7">
                        <a:alpha val="65880"/>
                      </a:srgbClr>
                    </a:solidFill>
                  </a:tcPr>
                </a:tc>
                <a:tc>
                  <a:txBody>
                    <a:bodyPr/>
                    <a:lstStyle/>
                    <a:p>
                      <a:pPr marL="0" marR="0" lvl="0" indent="0" algn="l" rtl="0">
                        <a:spcBef>
                          <a:spcPts val="0"/>
                        </a:spcBef>
                        <a:spcAft>
                          <a:spcPts val="0"/>
                        </a:spcAft>
                        <a:buNone/>
                      </a:pPr>
                      <a:r>
                        <a:rPr lang="en-US" sz="900"/>
                        <a:t>$300/Month</a:t>
                      </a:r>
                      <a:endParaRPr sz="900" u="none" strike="noStrike" cap="none"/>
                    </a:p>
                  </a:txBody>
                  <a:tcPr marL="91425" marR="91425" marT="91425" marB="91425">
                    <a:solidFill>
                      <a:srgbClr val="F4F5E7">
                        <a:alpha val="65880"/>
                      </a:srgbClr>
                    </a:solidFill>
                  </a:tcPr>
                </a:tc>
                <a:extLst>
                  <a:ext uri="{0D108BD9-81ED-4DB2-BD59-A6C34878D82A}">
                    <a16:rowId xmlns:a16="http://schemas.microsoft.com/office/drawing/2014/main" val="10004"/>
                  </a:ext>
                </a:extLst>
              </a:tr>
              <a:tr h="388250">
                <a:tc>
                  <a:txBody>
                    <a:bodyPr/>
                    <a:lstStyle/>
                    <a:p>
                      <a:pPr marL="0" lvl="0" indent="0" algn="l" rtl="0">
                        <a:spcBef>
                          <a:spcPts val="0"/>
                        </a:spcBef>
                        <a:spcAft>
                          <a:spcPts val="0"/>
                        </a:spcAft>
                        <a:buNone/>
                      </a:pPr>
                      <a:r>
                        <a:rPr lang="en-US" sz="900"/>
                        <a:t>Advertisement from centro</a:t>
                      </a:r>
                      <a:endParaRPr sz="900"/>
                    </a:p>
                  </a:txBody>
                  <a:tcPr marL="91425" marR="91425" marT="91425" marB="91425">
                    <a:solidFill>
                      <a:srgbClr val="F4F5E7">
                        <a:alpha val="65880"/>
                      </a:srgbClr>
                    </a:solidFill>
                  </a:tcPr>
                </a:tc>
                <a:tc>
                  <a:txBody>
                    <a:bodyPr/>
                    <a:lstStyle/>
                    <a:p>
                      <a:pPr marL="0" marR="0" lvl="0" indent="0" algn="l" rtl="0">
                        <a:spcBef>
                          <a:spcPts val="0"/>
                        </a:spcBef>
                        <a:spcAft>
                          <a:spcPts val="0"/>
                        </a:spcAft>
                        <a:buNone/>
                      </a:pPr>
                      <a:endParaRPr sz="900" u="none" strike="noStrike" cap="none">
                        <a:solidFill>
                          <a:schemeClr val="dk1"/>
                        </a:solidFill>
                        <a:latin typeface="Calibri"/>
                        <a:ea typeface="Calibri"/>
                        <a:cs typeface="Calibri"/>
                        <a:sym typeface="Calibri"/>
                      </a:endParaRPr>
                    </a:p>
                  </a:txBody>
                  <a:tcPr marL="91425" marR="91425" marT="91425" marB="91425">
                    <a:solidFill>
                      <a:srgbClr val="F4F5E7">
                        <a:alpha val="65880"/>
                      </a:srgbClr>
                    </a:solidFill>
                  </a:tcPr>
                </a:tc>
                <a:tc>
                  <a:txBody>
                    <a:bodyPr/>
                    <a:lstStyle/>
                    <a:p>
                      <a:pPr marL="0" marR="0" lvl="0" indent="0" algn="l" rtl="0">
                        <a:spcBef>
                          <a:spcPts val="0"/>
                        </a:spcBef>
                        <a:spcAft>
                          <a:spcPts val="0"/>
                        </a:spcAft>
                        <a:buNone/>
                      </a:pPr>
                      <a:r>
                        <a:rPr lang="en-US" sz="900" dirty="0"/>
                        <a:t>1%-2% of the ad amount</a:t>
                      </a:r>
                      <a:endParaRPr sz="900" dirty="0"/>
                    </a:p>
                  </a:txBody>
                  <a:tcPr marL="91425" marR="91425" marT="91425" marB="91425">
                    <a:solidFill>
                      <a:srgbClr val="F4F5E7">
                        <a:alpha val="65880"/>
                      </a:srgbClr>
                    </a:solidFill>
                  </a:tcPr>
                </a:tc>
                <a:extLst>
                  <a:ext uri="{0D108BD9-81ED-4DB2-BD59-A6C34878D82A}">
                    <a16:rowId xmlns:a16="http://schemas.microsoft.com/office/drawing/2014/main" val="10005"/>
                  </a:ext>
                </a:extLst>
              </a:tr>
            </a:tbl>
          </a:graphicData>
        </a:graphic>
      </p:graphicFrame>
      <p:graphicFrame>
        <p:nvGraphicFramePr>
          <p:cNvPr id="290" name="Google Shape;290;p21"/>
          <p:cNvGraphicFramePr/>
          <p:nvPr/>
        </p:nvGraphicFramePr>
        <p:xfrm>
          <a:off x="259147" y="3740122"/>
          <a:ext cx="8781775" cy="776500"/>
        </p:xfrm>
        <a:graphic>
          <a:graphicData uri="http://schemas.openxmlformats.org/drawingml/2006/table">
            <a:tbl>
              <a:tblPr>
                <a:noFill/>
                <a:tableStyleId>{E5033C45-74DA-4E2D-95EA-07660D8F16E6}</a:tableStyleId>
              </a:tblPr>
              <a:tblGrid>
                <a:gridCol w="1761350">
                  <a:extLst>
                    <a:ext uri="{9D8B030D-6E8A-4147-A177-3AD203B41FA5}">
                      <a16:colId xmlns:a16="http://schemas.microsoft.com/office/drawing/2014/main" val="20000"/>
                    </a:ext>
                  </a:extLst>
                </a:gridCol>
                <a:gridCol w="3226925">
                  <a:extLst>
                    <a:ext uri="{9D8B030D-6E8A-4147-A177-3AD203B41FA5}">
                      <a16:colId xmlns:a16="http://schemas.microsoft.com/office/drawing/2014/main" val="20001"/>
                    </a:ext>
                  </a:extLst>
                </a:gridCol>
                <a:gridCol w="3793500">
                  <a:extLst>
                    <a:ext uri="{9D8B030D-6E8A-4147-A177-3AD203B41FA5}">
                      <a16:colId xmlns:a16="http://schemas.microsoft.com/office/drawing/2014/main" val="20002"/>
                    </a:ext>
                  </a:extLst>
                </a:gridCol>
              </a:tblGrid>
              <a:tr h="388250">
                <a:tc>
                  <a:txBody>
                    <a:bodyPr/>
                    <a:lstStyle/>
                    <a:p>
                      <a:pPr marL="0" marR="0" lvl="0" indent="0" algn="l" rtl="0">
                        <a:spcBef>
                          <a:spcPts val="0"/>
                        </a:spcBef>
                        <a:spcAft>
                          <a:spcPts val="0"/>
                        </a:spcAft>
                        <a:buNone/>
                      </a:pPr>
                      <a:r>
                        <a:rPr lang="en-US" sz="900"/>
                        <a:t>First Month cost</a:t>
                      </a:r>
                      <a:endParaRPr sz="900" u="none" strike="noStrike" cap="none"/>
                    </a:p>
                  </a:txBody>
                  <a:tcPr marL="91425" marR="91425" marT="91425" marB="91425">
                    <a:solidFill>
                      <a:srgbClr val="F4F5E7">
                        <a:alpha val="65880"/>
                      </a:srgbClr>
                    </a:solidFill>
                  </a:tcPr>
                </a:tc>
                <a:tc>
                  <a:txBody>
                    <a:bodyPr/>
                    <a:lstStyle/>
                    <a:p>
                      <a:pPr marL="0" marR="0" lvl="0" indent="0" algn="l" rtl="0">
                        <a:spcBef>
                          <a:spcPts val="0"/>
                        </a:spcBef>
                        <a:spcAft>
                          <a:spcPts val="0"/>
                        </a:spcAft>
                        <a:buNone/>
                      </a:pPr>
                      <a:r>
                        <a:rPr lang="en-US" sz="900"/>
                        <a:t>Includes equipment cost</a:t>
                      </a:r>
                      <a:endParaRPr sz="900" u="none" strike="noStrike" cap="none">
                        <a:solidFill>
                          <a:schemeClr val="dk1"/>
                        </a:solidFill>
                        <a:latin typeface="Calibri"/>
                        <a:ea typeface="Calibri"/>
                        <a:cs typeface="Calibri"/>
                        <a:sym typeface="Calibri"/>
                      </a:endParaRPr>
                    </a:p>
                  </a:txBody>
                  <a:tcPr marL="91425" marR="91425" marT="91425" marB="91425">
                    <a:solidFill>
                      <a:srgbClr val="F4F5E7">
                        <a:alpha val="65880"/>
                      </a:srgbClr>
                    </a:solidFill>
                  </a:tcPr>
                </a:tc>
                <a:tc>
                  <a:txBody>
                    <a:bodyPr/>
                    <a:lstStyle/>
                    <a:p>
                      <a:pPr marL="0" marR="0" lvl="0" indent="0" algn="l" rtl="0">
                        <a:spcBef>
                          <a:spcPts val="0"/>
                        </a:spcBef>
                        <a:spcAft>
                          <a:spcPts val="0"/>
                        </a:spcAft>
                        <a:buNone/>
                      </a:pPr>
                      <a:r>
                        <a:rPr lang="en-US" sz="900"/>
                        <a:t>Approx. $75,000</a:t>
                      </a:r>
                      <a:endParaRPr sz="900" u="none" strike="noStrike" cap="none"/>
                    </a:p>
                  </a:txBody>
                  <a:tcPr marL="91425" marR="91425" marT="91425" marB="91425">
                    <a:solidFill>
                      <a:srgbClr val="F4F5E7">
                        <a:alpha val="65880"/>
                      </a:srgbClr>
                    </a:solidFill>
                  </a:tcPr>
                </a:tc>
                <a:extLst>
                  <a:ext uri="{0D108BD9-81ED-4DB2-BD59-A6C34878D82A}">
                    <a16:rowId xmlns:a16="http://schemas.microsoft.com/office/drawing/2014/main" val="10000"/>
                  </a:ext>
                </a:extLst>
              </a:tr>
              <a:tr h="388250">
                <a:tc>
                  <a:txBody>
                    <a:bodyPr/>
                    <a:lstStyle/>
                    <a:p>
                      <a:pPr marL="0" lvl="0" indent="0" algn="l" rtl="0">
                        <a:spcBef>
                          <a:spcPts val="0"/>
                        </a:spcBef>
                        <a:spcAft>
                          <a:spcPts val="0"/>
                        </a:spcAft>
                        <a:buNone/>
                      </a:pPr>
                      <a:r>
                        <a:rPr lang="en-US" sz="900"/>
                        <a:t>Monthly cost</a:t>
                      </a:r>
                      <a:endParaRPr sz="900" u="none" strike="noStrike" cap="none"/>
                    </a:p>
                  </a:txBody>
                  <a:tcPr marL="91425" marR="91425" marT="91425" marB="91425">
                    <a:solidFill>
                      <a:srgbClr val="F4F5E7">
                        <a:alpha val="65880"/>
                      </a:srgbClr>
                    </a:solidFill>
                  </a:tcPr>
                </a:tc>
                <a:tc>
                  <a:txBody>
                    <a:bodyPr/>
                    <a:lstStyle/>
                    <a:p>
                      <a:pPr marL="0" lvl="0" indent="0" algn="l" rtl="0">
                        <a:spcBef>
                          <a:spcPts val="0"/>
                        </a:spcBef>
                        <a:spcAft>
                          <a:spcPts val="0"/>
                        </a:spcAft>
                        <a:buNone/>
                      </a:pPr>
                      <a:r>
                        <a:rPr lang="en-US" sz="900"/>
                        <a:t>Excludes equipment cost</a:t>
                      </a:r>
                      <a:endParaRPr sz="900"/>
                    </a:p>
                  </a:txBody>
                  <a:tcPr marL="91425" marR="91425" marT="91425" marB="91425">
                    <a:solidFill>
                      <a:srgbClr val="F4F5E7">
                        <a:alpha val="65880"/>
                      </a:srgbClr>
                    </a:solidFill>
                  </a:tcPr>
                </a:tc>
                <a:tc>
                  <a:txBody>
                    <a:bodyPr/>
                    <a:lstStyle/>
                    <a:p>
                      <a:pPr marL="0" marR="0" lvl="0" indent="0" algn="l" rtl="0">
                        <a:spcBef>
                          <a:spcPts val="0"/>
                        </a:spcBef>
                        <a:spcAft>
                          <a:spcPts val="0"/>
                        </a:spcAft>
                        <a:buNone/>
                      </a:pPr>
                      <a:r>
                        <a:rPr lang="en-US" sz="900"/>
                        <a:t>Approx. $4,800/month</a:t>
                      </a:r>
                      <a:endParaRPr sz="900" u="none" strike="noStrike" cap="none"/>
                    </a:p>
                  </a:txBody>
                  <a:tcPr marL="91425" marR="91425" marT="91425" marB="91425">
                    <a:solidFill>
                      <a:srgbClr val="F4F5E7">
                        <a:alpha val="65880"/>
                      </a:srgbClr>
                    </a:solidFill>
                  </a:tcPr>
                </a:tc>
                <a:extLst>
                  <a:ext uri="{0D108BD9-81ED-4DB2-BD59-A6C34878D82A}">
                    <a16:rowId xmlns:a16="http://schemas.microsoft.com/office/drawing/2014/main" val="10001"/>
                  </a:ext>
                </a:extLst>
              </a:tr>
            </a:tbl>
          </a:graphicData>
        </a:graphic>
      </p:graphicFrame>
      <p:pic>
        <p:nvPicPr>
          <p:cNvPr id="291" name="Google Shape;291;p21"/>
          <p:cNvPicPr preferRelativeResize="0"/>
          <p:nvPr/>
        </p:nvPicPr>
        <p:blipFill>
          <a:blip r:embed="rId3">
            <a:alphaModFix/>
          </a:blip>
          <a:stretch>
            <a:fillRect/>
          </a:stretch>
        </p:blipFill>
        <p:spPr>
          <a:xfrm>
            <a:off x="9705825" y="1807647"/>
            <a:ext cx="1438275" cy="666750"/>
          </a:xfrm>
          <a:prstGeom prst="rect">
            <a:avLst/>
          </a:prstGeom>
          <a:noFill/>
          <a:ln>
            <a:noFill/>
          </a:ln>
        </p:spPr>
      </p:pic>
      <p:pic>
        <p:nvPicPr>
          <p:cNvPr id="292" name="Google Shape;292;p21"/>
          <p:cNvPicPr preferRelativeResize="0"/>
          <p:nvPr/>
        </p:nvPicPr>
        <p:blipFill>
          <a:blip r:embed="rId4">
            <a:alphaModFix/>
          </a:blip>
          <a:stretch>
            <a:fillRect/>
          </a:stretch>
        </p:blipFill>
        <p:spPr>
          <a:xfrm>
            <a:off x="9705825" y="761022"/>
            <a:ext cx="1438275" cy="914400"/>
          </a:xfrm>
          <a:prstGeom prst="rect">
            <a:avLst/>
          </a:prstGeom>
          <a:noFill/>
          <a:ln>
            <a:noFill/>
          </a:ln>
        </p:spPr>
      </p:pic>
      <p:sp>
        <p:nvSpPr>
          <p:cNvPr id="293" name="Google Shape;293;p21"/>
          <p:cNvSpPr txBox="1"/>
          <p:nvPr/>
        </p:nvSpPr>
        <p:spPr>
          <a:xfrm>
            <a:off x="9141123" y="953750"/>
            <a:ext cx="2567700" cy="1398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4500">
                <a:solidFill>
                  <a:srgbClr val="282F39"/>
                </a:solidFill>
                <a:latin typeface="Open Sans"/>
                <a:ea typeface="Open Sans"/>
                <a:cs typeface="Open Sans"/>
                <a:sym typeface="Open Sans"/>
              </a:rPr>
              <a:t>$75k</a:t>
            </a:r>
            <a:endParaRPr sz="4500">
              <a:solidFill>
                <a:srgbClr val="282F39"/>
              </a:solidFill>
              <a:latin typeface="Open Sans"/>
              <a:ea typeface="Open Sans"/>
              <a:cs typeface="Open Sans"/>
              <a:sym typeface="Open Sans"/>
            </a:endParaRPr>
          </a:p>
        </p:txBody>
      </p:sp>
      <p:sp>
        <p:nvSpPr>
          <p:cNvPr id="294" name="Google Shape;294;p21"/>
          <p:cNvSpPr txBox="1"/>
          <p:nvPr/>
        </p:nvSpPr>
        <p:spPr>
          <a:xfrm>
            <a:off x="9759950" y="2606900"/>
            <a:ext cx="1637400" cy="43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500">
                <a:latin typeface="Calibri"/>
                <a:ea typeface="Calibri"/>
                <a:cs typeface="Calibri"/>
                <a:sym typeface="Calibri"/>
              </a:rPr>
              <a:t>First Month Cost</a:t>
            </a:r>
            <a:endParaRPr sz="1500">
              <a:latin typeface="Calibri"/>
              <a:ea typeface="Calibri"/>
              <a:cs typeface="Calibri"/>
              <a:sym typeface="Calibri"/>
            </a:endParaRPr>
          </a:p>
        </p:txBody>
      </p:sp>
      <p:sp>
        <p:nvSpPr>
          <p:cNvPr id="295" name="Google Shape;295;p21"/>
          <p:cNvSpPr/>
          <p:nvPr/>
        </p:nvSpPr>
        <p:spPr>
          <a:xfrm>
            <a:off x="11512283" y="243039"/>
            <a:ext cx="451200" cy="4512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1800" dirty="0">
                <a:solidFill>
                  <a:srgbClr val="FFFFFF"/>
                </a:solidFill>
              </a:rPr>
              <a:t>8</a:t>
            </a:r>
            <a:endParaRPr dirty="0"/>
          </a:p>
        </p:txBody>
      </p:sp>
    </p:spTree>
  </p:cSld>
  <p:clrMapOvr>
    <a:masterClrMapping/>
  </p:clrMapOvr>
</p:sld>
</file>

<file path=ppt/theme/theme1.xml><?xml version="1.0" encoding="utf-8"?>
<a:theme xmlns:a="http://schemas.openxmlformats.org/drawingml/2006/main" name="Office Theme">
  <a:themeElements>
    <a:clrScheme name="Custom 5">
      <a:dk1>
        <a:srgbClr val="282F39"/>
      </a:dk1>
      <a:lt1>
        <a:srgbClr val="FFFFFF"/>
      </a:lt1>
      <a:dk2>
        <a:srgbClr val="000000"/>
      </a:dk2>
      <a:lt2>
        <a:srgbClr val="EEEEEE"/>
      </a:lt2>
      <a:accent1>
        <a:srgbClr val="C2C923"/>
      </a:accent1>
      <a:accent2>
        <a:srgbClr val="42AFB6"/>
      </a:accent2>
      <a:accent3>
        <a:srgbClr val="074D67"/>
      </a:accent3>
      <a:accent4>
        <a:srgbClr val="CB1B4A"/>
      </a:accent4>
      <a:accent5>
        <a:srgbClr val="FCB414"/>
      </a:accent5>
      <a:accent6>
        <a:srgbClr val="007A7D"/>
      </a:accent6>
      <a:hlink>
        <a:srgbClr val="1EB7EF"/>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116</TotalTime>
  <Words>1472</Words>
  <Application>Microsoft Macintosh PowerPoint</Application>
  <PresentationFormat>Widescreen</PresentationFormat>
  <Paragraphs>205</Paragraphs>
  <Slides>20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Open Sans</vt:lpstr>
      <vt:lpstr>Georgia</vt:lpstr>
      <vt:lpstr>Roboto</vt:lpstr>
      <vt:lpstr>Lato</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Demo</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Akshay Pradeep Bhala</cp:lastModifiedBy>
  <cp:revision>6</cp:revision>
  <dcterms:modified xsi:type="dcterms:W3CDTF">2020-11-18T15:33:33Z</dcterms:modified>
</cp:coreProperties>
</file>